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omfortaa" panose="020B0604020202020204" charset="0"/>
      <p:regular r:id="rId16"/>
      <p:bold r:id="rId17"/>
    </p:embeddedFont>
    <p:embeddedFont>
      <p:font typeface="Comfortaa Light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ed1792e11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4ed1792e11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ed1792e11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4ed1792e11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86f25fa7c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86f25fa7c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4ed1792e11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4ed1792e11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86f25fa7cc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86f25fa7cc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4ed1792e1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4ed1792e1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ed1792e1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ed1792e1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ed1792e1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4ed1792e11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ed1792e11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ed1792e11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4ed1792e1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4ed1792e1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4ed1792e1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4ed1792e1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ed1792e11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ed1792e11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ed1792e11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4ed1792e11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vandall@ufl.edu" TargetMode="External"/><Relationship Id="rId7" Type="http://schemas.openxmlformats.org/officeDocument/2006/relationships/hyperlink" Target="https://www.b-unlimited.com/products/reorder-university-of-florida-physician-assistant-studies-crewneck-pr-hanes-f260-sweatshirt-ash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aredboyette@ufl.edu" TargetMode="External"/><Relationship Id="rId5" Type="http://schemas.openxmlformats.org/officeDocument/2006/relationships/hyperlink" Target="mailto:hgstewart6@gmail.com" TargetMode="External"/><Relationship Id="rId4" Type="http://schemas.openxmlformats.org/officeDocument/2006/relationships/hyperlink" Target="mailto:charles.young@ufl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4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PPAA Student Panel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UF PA-S1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4750" y="3201773"/>
            <a:ext cx="2750974" cy="14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987" y="3015900"/>
            <a:ext cx="2145226" cy="18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5400012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Hannah Stewart PA-S1 UF PA Class of 2024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349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 sz="1400" b="1">
                <a:latin typeface="Comfortaa"/>
                <a:ea typeface="Comfortaa"/>
                <a:cs typeface="Comfortaa"/>
                <a:sym typeface="Comfortaa"/>
              </a:rPr>
              <a:t>Graduated from UNC in 2018, lived in NC working as a CMA then moved to Tampa in 2020</a:t>
            </a:r>
            <a:endParaRPr sz="14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 sz="1400" b="1">
                <a:latin typeface="Comfortaa"/>
                <a:ea typeface="Comfortaa"/>
                <a:cs typeface="Comfortaa"/>
                <a:sym typeface="Comfortaa"/>
              </a:rPr>
              <a:t>Majority of patient care hours in Derm </a:t>
            </a:r>
            <a:endParaRPr sz="14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 sz="1400" b="1">
                <a:latin typeface="Comfortaa"/>
                <a:ea typeface="Comfortaa"/>
                <a:cs typeface="Comfortaa"/>
                <a:sym typeface="Comfortaa"/>
              </a:rPr>
              <a:t>Didn’t get in first time applying, did a 1 year master’s program at USF to strengthen application</a:t>
            </a:r>
            <a:endParaRPr sz="14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 sz="1400" b="1">
                <a:latin typeface="Comfortaa"/>
                <a:ea typeface="Comfortaa"/>
                <a:cs typeface="Comfortaa"/>
                <a:sym typeface="Comfortaa"/>
              </a:rPr>
              <a:t>Worked at Moffitt Cancer Center while applying to schools</a:t>
            </a:r>
            <a:endParaRPr sz="140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 r="12671" b="11863"/>
          <a:stretch/>
        </p:blipFill>
        <p:spPr>
          <a:xfrm rot="-5400000">
            <a:off x="6534276" y="1493638"/>
            <a:ext cx="2848573" cy="21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 rotWithShape="1">
          <a:blip r:embed="rId4">
            <a:alphaModFix/>
          </a:blip>
          <a:srcRect t="7672" r="13897"/>
          <a:stretch/>
        </p:blipFill>
        <p:spPr>
          <a:xfrm>
            <a:off x="3973050" y="1746400"/>
            <a:ext cx="2740574" cy="19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1402950" y="4434125"/>
            <a:ext cx="633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Majored in Biology &amp; Political Science, GPA was good, GRE 320 Writing 6.0</a:t>
            </a:r>
            <a:endParaRPr sz="1200"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Jared Boyette PA-S1 UF PA Class of 2024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197825" y="1017725"/>
            <a:ext cx="3613500" cy="38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53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95"/>
              <a:buFont typeface="Comfortaa"/>
              <a:buChar char="●"/>
            </a:pPr>
            <a:r>
              <a:rPr lang="en" sz="1495" b="1">
                <a:latin typeface="Comfortaa"/>
                <a:ea typeface="Comfortaa"/>
                <a:cs typeface="Comfortaa"/>
                <a:sym typeface="Comfortaa"/>
              </a:rPr>
              <a:t>29 y/o, Florida born &amp; raised</a:t>
            </a:r>
            <a:endParaRPr sz="1495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353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95"/>
              <a:buFont typeface="Comfortaa"/>
              <a:buChar char="●"/>
            </a:pPr>
            <a:r>
              <a:rPr lang="en" sz="1495" b="1">
                <a:latin typeface="Comfortaa"/>
                <a:ea typeface="Comfortaa"/>
                <a:cs typeface="Comfortaa"/>
                <a:sym typeface="Comfortaa"/>
              </a:rPr>
              <a:t>Graduated w/ B.A. in Business Admin 2013</a:t>
            </a:r>
            <a:endParaRPr sz="1495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353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95"/>
              <a:buFont typeface="Comfortaa"/>
              <a:buChar char="●"/>
            </a:pPr>
            <a:r>
              <a:rPr lang="en" sz="1495" b="1">
                <a:latin typeface="Comfortaa"/>
                <a:ea typeface="Comfortaa"/>
                <a:cs typeface="Comfortaa"/>
                <a:sym typeface="Comfortaa"/>
              </a:rPr>
              <a:t>Attended EMT, FF, &amp; Paramedic school (2013-2015)</a:t>
            </a:r>
            <a:endParaRPr sz="1495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353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95"/>
              <a:buFont typeface="Comfortaa"/>
              <a:buChar char="●"/>
            </a:pPr>
            <a:r>
              <a:rPr lang="en" sz="1495" b="1">
                <a:latin typeface="Comfortaa"/>
                <a:ea typeface="Comfortaa"/>
                <a:cs typeface="Comfortaa"/>
                <a:sym typeface="Comfortaa"/>
              </a:rPr>
              <a:t>Paramedic officer (LT)/firefighter since 2015 working 2-3 jobs (ER, AHA-I)</a:t>
            </a:r>
            <a:endParaRPr sz="1495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353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95"/>
              <a:buFont typeface="Comfortaa"/>
              <a:buChar char="●"/>
            </a:pPr>
            <a:r>
              <a:rPr lang="en" sz="1495" b="1">
                <a:latin typeface="Comfortaa"/>
                <a:ea typeface="Comfortaa"/>
                <a:cs typeface="Comfortaa"/>
                <a:sym typeface="Comfortaa"/>
              </a:rPr>
              <a:t>Graduated w/ B.S. in Healthcare Admin 2020</a:t>
            </a:r>
            <a:endParaRPr sz="1495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95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495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1341150" y="4774200"/>
            <a:ext cx="633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4" name="Google Shape;144;p23"/>
          <p:cNvSpPr txBox="1"/>
          <p:nvPr/>
        </p:nvSpPr>
        <p:spPr>
          <a:xfrm>
            <a:off x="3987550" y="1048425"/>
            <a:ext cx="3978600" cy="4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-31083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95"/>
              <a:buFont typeface="Comfortaa"/>
              <a:buChar char="●"/>
            </a:pPr>
            <a:r>
              <a:rPr lang="en" sz="1295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PA has been my goal since I went back to school in 2019 to be able to provide for my future family.</a:t>
            </a:r>
            <a:endParaRPr sz="1295"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Comfortaa"/>
              <a:buChar char="●"/>
            </a:pPr>
            <a:r>
              <a:rPr lang="en" sz="125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Initial GPA was a 2.8 (2013). I didn’t know what I wanted to do with my life yet and didn’t care about grades.</a:t>
            </a:r>
            <a:endParaRPr sz="1250"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50"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Comfortaa"/>
              <a:buChar char="●"/>
            </a:pPr>
            <a:r>
              <a:rPr lang="en" sz="125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From EMT school through the end of my second bachelor's, I put in the effort to keep all A’s to end up at an overall of 3.5 non-science and a 3.7 science GPA</a:t>
            </a:r>
            <a:endParaRPr sz="1250"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869325"/>
            <a:ext cx="3481477" cy="2045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125" y="3478900"/>
            <a:ext cx="2219450" cy="166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5400012" scaled="0"/>
        </a:gra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Tips For Pre-PA!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Get patient care experience from more than one location.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○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You don’t want to hop around, but having a lot of hours in more than one field of medicine gives you an advantage in PA school and a well-rounded application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Look for opportunities for leadership, shadowing and volunteering early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○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Everyone has a different journey but there is no such thing as starting to soon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Research what prerequisite courses are required for each program early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○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Schools have a large variety of what they require (ie. General Chemistry vs Language Course  vs Biochemistry)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When applying to programs look at PANCE pass rates, matriculation rates and use resources to hear current students experiences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○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You want to find the program that is right for you!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How to Contact Us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Morgan Vandall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○"/>
            </a:pP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mvandall@ufl.edu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Charles Young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○"/>
            </a:pP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charles.young@ufl.edu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○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(801) 694-9012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Kaitlin Nelson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○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(650) 815-5692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○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@kaykuls24 (Instagram)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Hannah Stewart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○"/>
            </a:pP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hgstewart6@gmail.com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Jared Boyette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○"/>
            </a:pP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6"/>
              </a:rPr>
              <a:t>jaredboyette@ufl.edu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Sweatshirts order: </a:t>
            </a: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https://www.b-unlimited.com/products/reorder-university-of-florida-physician-assistant-studies-crewneck-pr-hanes-f260-sweatshirt-ash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5400012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343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How do you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become a PA?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378475"/>
            <a:ext cx="3054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PA School averages 27 months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Didactic Year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Clinical Year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Masters Program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PANCE Certification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Recertification every 10 years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145" y="471772"/>
            <a:ext cx="4492981" cy="419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UFPA Class Profile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800" y="1154525"/>
            <a:ext cx="4549551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823975" y="1154513"/>
            <a:ext cx="41148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Requirements</a:t>
            </a:r>
            <a:endParaRPr sz="16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●"/>
            </a:pPr>
            <a:r>
              <a:rPr lang="en" sz="16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sGPA: 3.0</a:t>
            </a:r>
            <a:endParaRPr sz="16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●"/>
            </a:pPr>
            <a:r>
              <a:rPr lang="en" sz="16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GRE: 300</a:t>
            </a:r>
            <a:endParaRPr sz="16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●"/>
            </a:pPr>
            <a:r>
              <a:rPr lang="en" sz="16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PCE: 2000 hours</a:t>
            </a:r>
            <a:endParaRPr sz="16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●"/>
            </a:pPr>
            <a:r>
              <a:rPr lang="en" sz="16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Courses</a:t>
            </a:r>
            <a:endParaRPr sz="16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○"/>
            </a:pPr>
            <a:r>
              <a:rPr lang="en" sz="16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Anatomy and Physiology</a:t>
            </a:r>
            <a:endParaRPr sz="16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○"/>
            </a:pPr>
            <a:r>
              <a:rPr lang="en" sz="16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Microbiology</a:t>
            </a:r>
            <a:endParaRPr sz="16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○"/>
            </a:pPr>
            <a:r>
              <a:rPr lang="en" sz="16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General Chemistry</a:t>
            </a:r>
            <a:endParaRPr sz="16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○"/>
            </a:pPr>
            <a:r>
              <a:rPr lang="en" sz="16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Statistics</a:t>
            </a:r>
            <a:endParaRPr sz="16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○"/>
            </a:pPr>
            <a:r>
              <a:rPr lang="en" sz="16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Medical Terminology</a:t>
            </a:r>
            <a:endParaRPr sz="16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5400012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Cool things about UF PA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506550" y="1106650"/>
            <a:ext cx="7995900" cy="37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50 Years of UF PA!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24 month program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Anatomy Lab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Pass/ Fail courses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HMEB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PFF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EAC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Very supportive staff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60 students per class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LAC/ Simulation Lab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#22 PA School by US News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6087" y="1017725"/>
            <a:ext cx="2219675" cy="213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1850" y="3186550"/>
            <a:ext cx="2860274" cy="16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Day in the Life- S1 Summer B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349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3 classes: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Anatomy with Cadaver Lab, Radiology, and Medical Communications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Roughly 8am-3pm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Anatomy Exams every 3 weeks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1174" y="838327"/>
            <a:ext cx="4802824" cy="43051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7774525" y="2681150"/>
            <a:ext cx="329400" cy="250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7883950" y="3191750"/>
            <a:ext cx="329400" cy="250800"/>
          </a:xfrm>
          <a:prstGeom prst="star5">
            <a:avLst>
              <a:gd name="adj" fmla="val 17830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5400012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Day in the Life- S1 Fall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787900" cy="39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2689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en" sz="2211" b="1">
                <a:latin typeface="Comfortaa"/>
                <a:ea typeface="Comfortaa"/>
                <a:cs typeface="Comfortaa"/>
                <a:sym typeface="Comfortaa"/>
              </a:rPr>
              <a:t>5 classes:</a:t>
            </a:r>
            <a:r>
              <a:rPr lang="en" sz="2211">
                <a:latin typeface="Comfortaa"/>
                <a:ea typeface="Comfortaa"/>
                <a:cs typeface="Comfortaa"/>
                <a:sym typeface="Comfortaa"/>
              </a:rPr>
              <a:t> Pharmacology, Introduction to Medicine, Physiology, Physical Diagnosis, and Behavior and Community Medicine</a:t>
            </a:r>
            <a:endParaRPr sz="221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689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en" sz="2211" b="1">
                <a:latin typeface="Comfortaa"/>
                <a:ea typeface="Comfortaa"/>
                <a:cs typeface="Comfortaa"/>
                <a:sym typeface="Comfortaa"/>
              </a:rPr>
              <a:t>Weekly Exams</a:t>
            </a:r>
            <a:endParaRPr sz="2211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689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en" sz="2211" b="1">
                <a:latin typeface="Comfortaa"/>
                <a:ea typeface="Comfortaa"/>
                <a:cs typeface="Comfortaa"/>
                <a:sym typeface="Comfortaa"/>
              </a:rPr>
              <a:t>Physical Diagnosis Lab</a:t>
            </a:r>
            <a:endParaRPr sz="2211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689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en" sz="2211" b="1">
                <a:latin typeface="Comfortaa"/>
                <a:ea typeface="Comfortaa"/>
                <a:cs typeface="Comfortaa"/>
                <a:sym typeface="Comfortaa"/>
              </a:rPr>
              <a:t>Roughly 7:30-3pm everyday</a:t>
            </a:r>
            <a:endParaRPr sz="2211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675" y="1017726"/>
            <a:ext cx="6044325" cy="40442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/>
          <p:nvPr/>
        </p:nvSpPr>
        <p:spPr>
          <a:xfrm>
            <a:off x="5229475" y="3044550"/>
            <a:ext cx="329400" cy="250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7487975" y="4257150"/>
            <a:ext cx="329400" cy="250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Morgan Vandall PA-S1 UF Class 2021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Application Yays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1200 hours MHT/ CNA UF Health Shands Psychiatry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1880 hours MA/ Surgical assistant  Dermatology (320 hours at time of application)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Shadowing experiences with 2 PA’s and an NP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Volunteering with UF Health Shands Psychiatry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Volunteering and Leadership with MentorGNV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O’Neill Scholarship winner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CNA and CPR/AED Certified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2"/>
          </p:nvPr>
        </p:nvSpPr>
        <p:spPr>
          <a:xfrm>
            <a:off x="4371025" y="1125863"/>
            <a:ext cx="3999900" cy="15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Application Downfalls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Second time applicant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Withdrew from Calc 2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Did not take PA-CAT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6406000" y="79175"/>
            <a:ext cx="2634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GPA: 3.76</a:t>
            </a:r>
            <a:endParaRPr sz="1200"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Science GPA: 3.61</a:t>
            </a:r>
            <a:endParaRPr sz="1200"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GRE: 310</a:t>
            </a:r>
            <a:endParaRPr sz="1200"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Major: Health Science &amp;</a:t>
            </a:r>
            <a:endParaRPr sz="1200"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Behavioral and Cognitive Neuroscience</a:t>
            </a:r>
            <a:r>
              <a:rPr lang="en" sz="12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2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6" y="2657975"/>
            <a:ext cx="1743118" cy="232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9174" y="1372163"/>
            <a:ext cx="1419349" cy="139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5">
            <a:alphaModFix/>
          </a:blip>
          <a:srcRect l="1140" r="-1139"/>
          <a:stretch/>
        </p:blipFill>
        <p:spPr>
          <a:xfrm>
            <a:off x="6185174" y="2937650"/>
            <a:ext cx="2725050" cy="20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5400012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68725" y="183775"/>
            <a:ext cx="86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Charles Young PA-S1 UF PA Class 2024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220900" y="899900"/>
            <a:ext cx="3783300" cy="4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I’m a 32 y.o. married guy with 3 kids. 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I never dreamed of going to PA school during my undergrad.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Worked for a few years after graduation, planning to get an MBA.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Had micropreemie twins and was exposed to healthcare and changed my whole life so that I could make it to here.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●"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I quit my great job, and started a new one as an MA in dermatology and started taking prerequisite classes to get ready to apply for PA school. 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6478650" y="324700"/>
            <a:ext cx="28266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Baccalaureate GPA: 3.34</a:t>
            </a:r>
            <a:endParaRPr sz="1300"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Post-Baccalaureate Science GPA: 3.99</a:t>
            </a:r>
            <a:endParaRPr sz="1300"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GRE: 313 Writing: 5.0</a:t>
            </a:r>
            <a:endParaRPr sz="1300"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Major: Spanish</a:t>
            </a:r>
            <a:endParaRPr sz="1300"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Minor: Global Business &amp; Literacy</a:t>
            </a:r>
            <a:endParaRPr sz="1300"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881986" y="1030937"/>
            <a:ext cx="2195727" cy="16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6075" y="3056675"/>
            <a:ext cx="1607175" cy="2008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5492" y="1910201"/>
            <a:ext cx="3011983" cy="200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Kaitlin Nelson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Originally applied for a  PhD in clinical psychology and Medical School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Decided MD wasn’t for me, did non medical related job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Still had a passion for medicine, PA was a much better fit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Decided to apply, got rejected due to lack of paid clinical experience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Strengthened my application for two years and got into ½ the schools I applied to the second time around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Clinical experience in ENT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4371025" y="1125863"/>
            <a:ext cx="3999900" cy="15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905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450" b="1">
                <a:solidFill>
                  <a:srgbClr val="2079C7"/>
                </a:solidFill>
                <a:latin typeface="Comfortaa"/>
                <a:ea typeface="Comfortaa"/>
                <a:cs typeface="Comfortaa"/>
                <a:sym typeface="Comfortaa"/>
              </a:rPr>
              <a:t>SNAPSHOT</a:t>
            </a:r>
            <a:endParaRPr sz="1450" b="1">
              <a:solidFill>
                <a:srgbClr val="2079C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1905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225" b="1">
              <a:solidFill>
                <a:srgbClr val="2079C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19050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75"/>
              <a:buNone/>
            </a:pPr>
            <a:r>
              <a:rPr lang="en" sz="1225" b="1">
                <a:solidFill>
                  <a:srgbClr val="2079C7"/>
                </a:solidFill>
                <a:latin typeface="Comfortaa"/>
                <a:ea typeface="Comfortaa"/>
                <a:cs typeface="Comfortaa"/>
                <a:sym typeface="Comfortaa"/>
              </a:rPr>
              <a:t>GPA</a:t>
            </a:r>
            <a:endParaRPr sz="1225" b="1">
              <a:solidFill>
                <a:srgbClr val="2079C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190500" lvl="0" indent="-77787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25"/>
              <a:buFont typeface="Comfortaa"/>
              <a:buChar char="​"/>
            </a:pPr>
            <a:r>
              <a:rPr lang="en" sz="1225" b="1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Overall: 3.60</a:t>
            </a:r>
            <a:endParaRPr sz="1225" b="1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190500" lvl="0" indent="-77787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25"/>
              <a:buFont typeface="Comfortaa"/>
              <a:buChar char="​"/>
            </a:pPr>
            <a:r>
              <a:rPr lang="en" sz="1225" b="1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Science: 3.79</a:t>
            </a:r>
            <a:endParaRPr sz="1225" b="1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190500" lvl="0" indent="-77787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25"/>
              <a:buFont typeface="Comfortaa"/>
              <a:buChar char="​"/>
            </a:pPr>
            <a:r>
              <a:rPr lang="en" sz="1225" b="1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Undergraduate: 3.41</a:t>
            </a:r>
            <a:endParaRPr sz="1225" b="1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190500" lvl="0" indent="-14287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5"/>
              <a:buFont typeface="Comfortaa"/>
              <a:buChar char="​"/>
            </a:pPr>
            <a:r>
              <a:rPr lang="en" sz="1225" b="1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Post-Bacc: 3.88</a:t>
            </a:r>
            <a:r>
              <a:rPr lang="en" sz="1250" b="1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250" b="1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190500" lvl="0" indent="-79375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250"/>
              <a:buFont typeface="Comfortaa"/>
              <a:buChar char="​"/>
            </a:pPr>
            <a:r>
              <a:rPr lang="en" sz="1250" b="1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GRE: ~90 percentile</a:t>
            </a:r>
            <a:endParaRPr sz="1250" b="1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19050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75"/>
              <a:buNone/>
            </a:pPr>
            <a:endParaRPr sz="1225" b="1">
              <a:solidFill>
                <a:srgbClr val="2079C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19050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75"/>
              <a:buNone/>
            </a:pPr>
            <a:r>
              <a:rPr lang="en" sz="1225" b="1">
                <a:solidFill>
                  <a:srgbClr val="2079C7"/>
                </a:solidFill>
                <a:latin typeface="Comfortaa"/>
                <a:ea typeface="Comfortaa"/>
                <a:cs typeface="Comfortaa"/>
                <a:sym typeface="Comfortaa"/>
              </a:rPr>
              <a:t>MEDICAL &amp; MENTAL &amp; PUBLIC HEALTH EXPERIENCE (HOURS)</a:t>
            </a:r>
            <a:endParaRPr sz="1225" b="1">
              <a:solidFill>
                <a:srgbClr val="2079C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19050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75"/>
              <a:buNone/>
            </a:pPr>
            <a:r>
              <a:rPr lang="en" sz="1225" b="1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Health Care (MA): </a:t>
            </a:r>
            <a:r>
              <a:rPr lang="en" sz="1225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3,000+ </a:t>
            </a:r>
            <a:endParaRPr sz="1225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19050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75"/>
              <a:buNone/>
            </a:pPr>
            <a:r>
              <a:rPr lang="en" sz="1225" b="1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Volunteer: </a:t>
            </a:r>
            <a:r>
              <a:rPr lang="en" sz="1225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3,500+ </a:t>
            </a:r>
            <a:endParaRPr sz="1225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19050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75"/>
              <a:buNone/>
            </a:pPr>
            <a:r>
              <a:rPr lang="en" sz="1225" b="1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Shadowing (live): </a:t>
            </a:r>
            <a:r>
              <a:rPr lang="en" sz="1225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120+</a:t>
            </a:r>
            <a:endParaRPr sz="1225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19050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75"/>
              <a:buNone/>
            </a:pPr>
            <a:r>
              <a:rPr lang="en" sz="1225" b="1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Shadowing (virtual): </a:t>
            </a:r>
            <a:r>
              <a:rPr lang="en" sz="1225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20+</a:t>
            </a:r>
            <a:endParaRPr sz="1225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19050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75"/>
              <a:buNone/>
            </a:pPr>
            <a:r>
              <a:rPr lang="en" sz="1225" b="1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Leadership: </a:t>
            </a:r>
            <a:r>
              <a:rPr lang="en" sz="1225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800+</a:t>
            </a:r>
            <a:endParaRPr sz="1225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300"/>
              </a:spcBef>
              <a:spcAft>
                <a:spcPts val="1200"/>
              </a:spcAft>
              <a:buNone/>
            </a:pPr>
            <a:endParaRPr sz="135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6406000" y="79175"/>
            <a:ext cx="263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1950" y="239825"/>
            <a:ext cx="1748924" cy="233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Office PowerPoint</Application>
  <PresentationFormat>On-screen Show (16:9)</PresentationFormat>
  <Paragraphs>139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Comfortaa</vt:lpstr>
      <vt:lpstr>Arial</vt:lpstr>
      <vt:lpstr>Comfortaa Light</vt:lpstr>
      <vt:lpstr>Simple Light</vt:lpstr>
      <vt:lpstr>PPAA Student Panel </vt:lpstr>
      <vt:lpstr>How do you  become a PA?</vt:lpstr>
      <vt:lpstr>UFPA Class Profile</vt:lpstr>
      <vt:lpstr>Cool things about UF PA</vt:lpstr>
      <vt:lpstr>Day in the Life- S1 Summer B</vt:lpstr>
      <vt:lpstr>Day in the Life- S1 Fall</vt:lpstr>
      <vt:lpstr>Morgan Vandall PA-S1 UF Class 2021</vt:lpstr>
      <vt:lpstr>Charles Young PA-S1 UF PA Class 2024</vt:lpstr>
      <vt:lpstr>Kaitlin Nelson</vt:lpstr>
      <vt:lpstr>Hannah Stewart PA-S1 UF PA Class of 2024</vt:lpstr>
      <vt:lpstr>Jared Boyette PA-S1 UF PA Class of 2024</vt:lpstr>
      <vt:lpstr>Tips For Pre-PA!</vt:lpstr>
      <vt:lpstr>How to Contact 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PPAA Student Panel </dc:title>
  <cp:lastModifiedBy>Vandall,Morgan F</cp:lastModifiedBy>
  <cp:revision>1</cp:revision>
  <dcterms:modified xsi:type="dcterms:W3CDTF">2022-11-09T03:08:39Z</dcterms:modified>
</cp:coreProperties>
</file>