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7" r:id="rId6"/>
    <p:sldId id="275" r:id="rId7"/>
    <p:sldId id="274" r:id="rId8"/>
    <p:sldId id="269" r:id="rId9"/>
    <p:sldId id="270" r:id="rId10"/>
    <p:sldId id="271" r:id="rId11"/>
    <p:sldId id="278" r:id="rId12"/>
    <p:sldId id="267" r:id="rId13"/>
    <p:sldId id="27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315893-2C19-4A2B-B814-3799BAA5D724}" v="19" dt="2023-01-10T02:29:57.0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100" autoAdjust="0"/>
  </p:normalViewPr>
  <p:slideViewPr>
    <p:cSldViewPr snapToGrid="0">
      <p:cViewPr>
        <p:scale>
          <a:sx n="51" d="100"/>
          <a:sy n="51" d="100"/>
        </p:scale>
        <p:origin x="4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ryn Allen" userId="ad6b25f3-ddcf-4c5f-989e-2538d35a930c" providerId="ADAL" clId="{1E315893-2C19-4A2B-B814-3799BAA5D724}"/>
    <pc:docChg chg="undo custSel addSld delSld modSld addSection delSection">
      <pc:chgData name="Kathryn Allen" userId="ad6b25f3-ddcf-4c5f-989e-2538d35a930c" providerId="ADAL" clId="{1E315893-2C19-4A2B-B814-3799BAA5D724}" dt="2023-01-10T02:30:24.521" v="459" actId="26606"/>
      <pc:docMkLst>
        <pc:docMk/>
      </pc:docMkLst>
      <pc:sldChg chg="modSp">
        <pc:chgData name="Kathryn Allen" userId="ad6b25f3-ddcf-4c5f-989e-2538d35a930c" providerId="ADAL" clId="{1E315893-2C19-4A2B-B814-3799BAA5D724}" dt="2023-01-10T02:26:10.275" v="176"/>
        <pc:sldMkLst>
          <pc:docMk/>
          <pc:sldMk cId="2544980005" sldId="256"/>
        </pc:sldMkLst>
        <pc:spChg chg="mod">
          <ac:chgData name="Kathryn Allen" userId="ad6b25f3-ddcf-4c5f-989e-2538d35a930c" providerId="ADAL" clId="{1E315893-2C19-4A2B-B814-3799BAA5D724}" dt="2023-01-10T02:26:10.275" v="176"/>
          <ac:spMkLst>
            <pc:docMk/>
            <pc:sldMk cId="2544980005" sldId="256"/>
            <ac:spMk id="2" creationId="{5AA309CB-9981-451F-87DC-819EAA3389B7}"/>
          </ac:spMkLst>
        </pc:spChg>
        <pc:spChg chg="mod">
          <ac:chgData name="Kathryn Allen" userId="ad6b25f3-ddcf-4c5f-989e-2538d35a930c" providerId="ADAL" clId="{1E315893-2C19-4A2B-B814-3799BAA5D724}" dt="2023-01-10T02:26:10.275" v="176"/>
          <ac:spMkLst>
            <pc:docMk/>
            <pc:sldMk cId="2544980005" sldId="256"/>
            <ac:spMk id="3" creationId="{652266DF-7A69-4EA5-AA63-19AEDE4F3D76}"/>
          </ac:spMkLst>
        </pc:spChg>
      </pc:sldChg>
      <pc:sldChg chg="delSp delDesignElem">
        <pc:chgData name="Kathryn Allen" userId="ad6b25f3-ddcf-4c5f-989e-2538d35a930c" providerId="ADAL" clId="{1E315893-2C19-4A2B-B814-3799BAA5D724}" dt="2023-01-10T02:26:10.275" v="176"/>
        <pc:sldMkLst>
          <pc:docMk/>
          <pc:sldMk cId="2500732436" sldId="257"/>
        </pc:sldMkLst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500732436" sldId="257"/>
            <ac:spMk id="12" creationId="{883F9AA6-0DA9-4F38-AA8A-C355838EB933}"/>
          </ac:spMkLst>
        </pc:sp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2500732436" sldId="257"/>
            <ac:cxnSpMk id="10" creationId="{22953FD7-F17A-4D8D-8237-93E8D567166C}"/>
          </ac:cxnSpMkLst>
        </pc:cxn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2500732436" sldId="257"/>
            <ac:cxnSpMk id="14" creationId="{5C45FA27-EB18-4E04-8C96-68F7A0BC1DD9}"/>
          </ac:cxnSpMkLst>
        </pc:cxnChg>
      </pc:sldChg>
      <pc:sldChg chg="modSp">
        <pc:chgData name="Kathryn Allen" userId="ad6b25f3-ddcf-4c5f-989e-2538d35a930c" providerId="ADAL" clId="{1E315893-2C19-4A2B-B814-3799BAA5D724}" dt="2023-01-10T02:26:10.275" v="176"/>
        <pc:sldMkLst>
          <pc:docMk/>
          <pc:sldMk cId="2248549545" sldId="258"/>
        </pc:sldMkLst>
        <pc:spChg chg="mod">
          <ac:chgData name="Kathryn Allen" userId="ad6b25f3-ddcf-4c5f-989e-2538d35a930c" providerId="ADAL" clId="{1E315893-2C19-4A2B-B814-3799BAA5D724}" dt="2023-01-10T02:26:10.275" v="176"/>
          <ac:spMkLst>
            <pc:docMk/>
            <pc:sldMk cId="2248549545" sldId="258"/>
            <ac:spMk id="2" creationId="{705EAC52-6B52-4C90-AB12-6BEC73ABF795}"/>
          </ac:spMkLst>
        </pc:spChg>
      </pc:sldChg>
      <pc:sldChg chg="modSp">
        <pc:chgData name="Kathryn Allen" userId="ad6b25f3-ddcf-4c5f-989e-2538d35a930c" providerId="ADAL" clId="{1E315893-2C19-4A2B-B814-3799BAA5D724}" dt="2023-01-10T02:26:10.275" v="176"/>
        <pc:sldMkLst>
          <pc:docMk/>
          <pc:sldMk cId="3517505885" sldId="259"/>
        </pc:sldMkLst>
        <pc:spChg chg="mod">
          <ac:chgData name="Kathryn Allen" userId="ad6b25f3-ddcf-4c5f-989e-2538d35a930c" providerId="ADAL" clId="{1E315893-2C19-4A2B-B814-3799BAA5D724}" dt="2023-01-10T02:26:10.275" v="176"/>
          <ac:spMkLst>
            <pc:docMk/>
            <pc:sldMk cId="3517505885" sldId="259"/>
            <ac:spMk id="2" creationId="{705C003E-B44D-4987-89A2-41EF630162B0}"/>
          </ac:spMkLst>
        </pc:spChg>
      </pc:sldChg>
      <pc:sldChg chg="addSp delSp modSp del mod chgLayout">
        <pc:chgData name="Kathryn Allen" userId="ad6b25f3-ddcf-4c5f-989e-2538d35a930c" providerId="ADAL" clId="{1E315893-2C19-4A2B-B814-3799BAA5D724}" dt="2023-01-10T02:26:17.762" v="178" actId="2696"/>
        <pc:sldMkLst>
          <pc:docMk/>
          <pc:sldMk cId="4258092284" sldId="260"/>
        </pc:sldMkLst>
        <pc:spChg chg="mod ord">
          <ac:chgData name="Kathryn Allen" userId="ad6b25f3-ddcf-4c5f-989e-2538d35a930c" providerId="ADAL" clId="{1E315893-2C19-4A2B-B814-3799BAA5D724}" dt="2023-01-10T02:26:10.275" v="176"/>
          <ac:spMkLst>
            <pc:docMk/>
            <pc:sldMk cId="4258092284" sldId="260"/>
            <ac:spMk id="2" creationId="{3A750F0E-5099-476D-9F5C-911B45259863}"/>
          </ac:spMkLst>
        </pc:spChg>
        <pc:spChg chg="add del mod">
          <ac:chgData name="Kathryn Allen" userId="ad6b25f3-ddcf-4c5f-989e-2538d35a930c" providerId="ADAL" clId="{1E315893-2C19-4A2B-B814-3799BAA5D724}" dt="2023-01-10T02:22:14.026" v="6"/>
          <ac:spMkLst>
            <pc:docMk/>
            <pc:sldMk cId="4258092284" sldId="260"/>
            <ac:spMk id="3" creationId="{3459E8C0-7AEE-55CC-3188-B2C5C88B5612}"/>
          </ac:spMkLst>
        </pc:spChg>
        <pc:spChg chg="add del mod">
          <ac:chgData name="Kathryn Allen" userId="ad6b25f3-ddcf-4c5f-989e-2538d35a930c" providerId="ADAL" clId="{1E315893-2C19-4A2B-B814-3799BAA5D724}" dt="2023-01-10T02:22:14.026" v="6"/>
          <ac:spMkLst>
            <pc:docMk/>
            <pc:sldMk cId="4258092284" sldId="260"/>
            <ac:spMk id="4" creationId="{1835C290-3EC4-43B5-AC00-3C34AC048F30}"/>
          </ac:spMkLst>
        </pc:spChg>
        <pc:spChg chg="add del mod">
          <ac:chgData name="Kathryn Allen" userId="ad6b25f3-ddcf-4c5f-989e-2538d35a930c" providerId="ADAL" clId="{1E315893-2C19-4A2B-B814-3799BAA5D724}" dt="2023-01-10T02:22:24.277" v="7"/>
          <ac:spMkLst>
            <pc:docMk/>
            <pc:sldMk cId="4258092284" sldId="260"/>
            <ac:spMk id="6" creationId="{5E8DAB6B-7618-4B6C-C4D4-2C866F9ADDC9}"/>
          </ac:spMkLst>
        </pc:spChg>
        <pc:spChg chg="add del mod">
          <ac:chgData name="Kathryn Allen" userId="ad6b25f3-ddcf-4c5f-989e-2538d35a930c" providerId="ADAL" clId="{1E315893-2C19-4A2B-B814-3799BAA5D724}" dt="2023-01-10T02:22:24.277" v="7"/>
          <ac:spMkLst>
            <pc:docMk/>
            <pc:sldMk cId="4258092284" sldId="260"/>
            <ac:spMk id="7" creationId="{D795020E-E369-BB42-616E-374E212BD440}"/>
          </ac:spMkLst>
        </pc:spChg>
        <pc:graphicFrameChg chg="mod ord modGraphic">
          <ac:chgData name="Kathryn Allen" userId="ad6b25f3-ddcf-4c5f-989e-2538d35a930c" providerId="ADAL" clId="{1E315893-2C19-4A2B-B814-3799BAA5D724}" dt="2023-01-10T02:22:31.945" v="8" actId="700"/>
          <ac:graphicFrameMkLst>
            <pc:docMk/>
            <pc:sldMk cId="4258092284" sldId="260"/>
            <ac:graphicFrameMk id="5" creationId="{3AAB7C54-32B8-41B3-8AB3-3B8FDAC74EDB}"/>
          </ac:graphicFrameMkLst>
        </pc:graphicFrameChg>
      </pc:sldChg>
      <pc:sldChg chg="addSp delSp modSp mod delDesignElem">
        <pc:chgData name="Kathryn Allen" userId="ad6b25f3-ddcf-4c5f-989e-2538d35a930c" providerId="ADAL" clId="{1E315893-2C19-4A2B-B814-3799BAA5D724}" dt="2023-01-10T02:28:45.842" v="347" actId="26606"/>
        <pc:sldMkLst>
          <pc:docMk/>
          <pc:sldMk cId="2472985421" sldId="267"/>
        </pc:sldMkLst>
        <pc:spChg chg="mod">
          <ac:chgData name="Kathryn Allen" userId="ad6b25f3-ddcf-4c5f-989e-2538d35a930c" providerId="ADAL" clId="{1E315893-2C19-4A2B-B814-3799BAA5D724}" dt="2023-01-10T02:28:45.842" v="347" actId="26606"/>
          <ac:spMkLst>
            <pc:docMk/>
            <pc:sldMk cId="2472985421" sldId="267"/>
            <ac:spMk id="2" creationId="{B0F65396-394D-4386-A8BA-DE5E80DEE358}"/>
          </ac:spMkLst>
        </pc:spChg>
        <pc:spChg chg="add">
          <ac:chgData name="Kathryn Allen" userId="ad6b25f3-ddcf-4c5f-989e-2538d35a930c" providerId="ADAL" clId="{1E315893-2C19-4A2B-B814-3799BAA5D724}" dt="2023-01-10T02:28:45.842" v="347" actId="26606"/>
          <ac:spMkLst>
            <pc:docMk/>
            <pc:sldMk cId="2472985421" sldId="267"/>
            <ac:spMk id="8" creationId="{3A8EC506-B1DA-46A1-B44D-774E68468E13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472985421" sldId="267"/>
            <ac:spMk id="9" creationId="{3A8EC506-B1DA-46A1-B44D-774E68468E13}"/>
          </ac:spMkLst>
        </pc:spChg>
        <pc:spChg chg="add">
          <ac:chgData name="Kathryn Allen" userId="ad6b25f3-ddcf-4c5f-989e-2538d35a930c" providerId="ADAL" clId="{1E315893-2C19-4A2B-B814-3799BAA5D724}" dt="2023-01-10T02:28:45.842" v="347" actId="26606"/>
          <ac:spMkLst>
            <pc:docMk/>
            <pc:sldMk cId="2472985421" sldId="267"/>
            <ac:spMk id="10" creationId="{BFF30785-305E-45D7-984F-5AA93D3CA561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472985421" sldId="267"/>
            <ac:spMk id="11" creationId="{BFF30785-305E-45D7-984F-5AA93D3CA561}"/>
          </ac:spMkLst>
        </pc:spChg>
        <pc:spChg chg="add">
          <ac:chgData name="Kathryn Allen" userId="ad6b25f3-ddcf-4c5f-989e-2538d35a930c" providerId="ADAL" clId="{1E315893-2C19-4A2B-B814-3799BAA5D724}" dt="2023-01-10T02:28:45.842" v="347" actId="26606"/>
          <ac:spMkLst>
            <pc:docMk/>
            <pc:sldMk cId="2472985421" sldId="267"/>
            <ac:spMk id="14" creationId="{2A85F7B3-F4E6-4FBF-B74E-43CAB468F500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472985421" sldId="267"/>
            <ac:spMk id="15" creationId="{C411DB08-1669-426B-BBEB-FAD285EF80FE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472985421" sldId="267"/>
            <ac:spMk id="17" creationId="{029E4219-121F-4CD1-AA58-24746CD2923C}"/>
          </ac:spMkLst>
        </pc:spChg>
        <pc:picChg chg="mod">
          <ac:chgData name="Kathryn Allen" userId="ad6b25f3-ddcf-4c5f-989e-2538d35a930c" providerId="ADAL" clId="{1E315893-2C19-4A2B-B814-3799BAA5D724}" dt="2023-01-10T02:28:45.842" v="347" actId="26606"/>
          <ac:picMkLst>
            <pc:docMk/>
            <pc:sldMk cId="2472985421" sldId="267"/>
            <ac:picMk id="6" creationId="{8C72643D-1B9A-4772-9911-210D526DD5D2}"/>
          </ac:picMkLst>
        </pc:picChg>
        <pc:cxnChg chg="add">
          <ac:chgData name="Kathryn Allen" userId="ad6b25f3-ddcf-4c5f-989e-2538d35a930c" providerId="ADAL" clId="{1E315893-2C19-4A2B-B814-3799BAA5D724}" dt="2023-01-10T02:28:45.842" v="347" actId="26606"/>
          <ac:cxnSpMkLst>
            <pc:docMk/>
            <pc:sldMk cId="2472985421" sldId="267"/>
            <ac:cxnSpMk id="12" creationId="{15E01FA5-D766-43CA-A83D-E7CF3F04E96F}"/>
          </ac:cxnSpMkLst>
        </pc:cxn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2472985421" sldId="267"/>
            <ac:cxnSpMk id="13" creationId="{15E01FA5-D766-43CA-A83D-E7CF3F04E96F}"/>
          </ac:cxnSpMkLst>
        </pc:cxnChg>
        <pc:cxnChg chg="add">
          <ac:chgData name="Kathryn Allen" userId="ad6b25f3-ddcf-4c5f-989e-2538d35a930c" providerId="ADAL" clId="{1E315893-2C19-4A2B-B814-3799BAA5D724}" dt="2023-01-10T02:28:45.842" v="347" actId="26606"/>
          <ac:cxnSpMkLst>
            <pc:docMk/>
            <pc:sldMk cId="2472985421" sldId="267"/>
            <ac:cxnSpMk id="16" creationId="{73741D5B-1709-4CDB-963A-CC3C749412B8}"/>
          </ac:cxnSpMkLst>
        </pc:cxn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2472985421" sldId="267"/>
            <ac:cxnSpMk id="19" creationId="{52F50912-06FD-4216-BAD3-21050F59564A}"/>
          </ac:cxnSpMkLst>
        </pc:cxnChg>
      </pc:sldChg>
      <pc:sldChg chg="delSp del delDesignElem">
        <pc:chgData name="Kathryn Allen" userId="ad6b25f3-ddcf-4c5f-989e-2538d35a930c" providerId="ADAL" clId="{1E315893-2C19-4A2B-B814-3799BAA5D724}" dt="2023-01-10T02:30:17.831" v="458" actId="2696"/>
        <pc:sldMkLst>
          <pc:docMk/>
          <pc:sldMk cId="557449427" sldId="268"/>
        </pc:sldMkLst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557449427" sldId="268"/>
            <ac:spMk id="21" creationId="{BE194971-2F2D-44B0-8AE6-FF2DCCEE0A96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557449427" sldId="268"/>
            <ac:spMk id="22" creationId="{1FF9A61E-EB11-4C46-82E1-3E00A3B4B4D6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557449427" sldId="268"/>
            <ac:spMk id="24" creationId="{A83E24CA-3560-4B77-9F4B-793BE2A6DECD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557449427" sldId="268"/>
            <ac:spMk id="25" creationId="{36A995F0-906C-4573-A739-16EED217D852}"/>
          </ac:spMkLst>
        </pc:sp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557449427" sldId="268"/>
            <ac:cxnSpMk id="23" creationId="{5E564EB3-35F2-4EFF-87DC-642DC020526D}"/>
          </ac:cxnSpMkLst>
        </pc:cxn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557449427" sldId="268"/>
            <ac:cxnSpMk id="26" creationId="{C3F5F06D-7250-43A5-9B61-0B7F1FD7E395}"/>
          </ac:cxnSpMkLst>
        </pc:cxnChg>
      </pc:sldChg>
      <pc:sldChg chg="modSp">
        <pc:chgData name="Kathryn Allen" userId="ad6b25f3-ddcf-4c5f-989e-2538d35a930c" providerId="ADAL" clId="{1E315893-2C19-4A2B-B814-3799BAA5D724}" dt="2023-01-10T02:26:10.275" v="176"/>
        <pc:sldMkLst>
          <pc:docMk/>
          <pc:sldMk cId="2469115104" sldId="269"/>
        </pc:sldMkLst>
        <pc:spChg chg="mod">
          <ac:chgData name="Kathryn Allen" userId="ad6b25f3-ddcf-4c5f-989e-2538d35a930c" providerId="ADAL" clId="{1E315893-2C19-4A2B-B814-3799BAA5D724}" dt="2023-01-10T02:26:10.275" v="176"/>
          <ac:spMkLst>
            <pc:docMk/>
            <pc:sldMk cId="2469115104" sldId="269"/>
            <ac:spMk id="2" creationId="{72F52AE1-0ADB-4F27-AF84-7C826B425DFD}"/>
          </ac:spMkLst>
        </pc:spChg>
      </pc:sldChg>
      <pc:sldChg chg="modSp">
        <pc:chgData name="Kathryn Allen" userId="ad6b25f3-ddcf-4c5f-989e-2538d35a930c" providerId="ADAL" clId="{1E315893-2C19-4A2B-B814-3799BAA5D724}" dt="2023-01-10T02:26:10.275" v="176"/>
        <pc:sldMkLst>
          <pc:docMk/>
          <pc:sldMk cId="2282653425" sldId="270"/>
        </pc:sldMkLst>
        <pc:spChg chg="mod">
          <ac:chgData name="Kathryn Allen" userId="ad6b25f3-ddcf-4c5f-989e-2538d35a930c" providerId="ADAL" clId="{1E315893-2C19-4A2B-B814-3799BAA5D724}" dt="2023-01-10T02:26:10.275" v="176"/>
          <ac:spMkLst>
            <pc:docMk/>
            <pc:sldMk cId="2282653425" sldId="270"/>
            <ac:spMk id="2" creationId="{7E313B3E-1CFA-4020-B1C2-085CEDB6BBD6}"/>
          </ac:spMkLst>
        </pc:spChg>
      </pc:sldChg>
      <pc:sldChg chg="delSp delDesignElem">
        <pc:chgData name="Kathryn Allen" userId="ad6b25f3-ddcf-4c5f-989e-2538d35a930c" providerId="ADAL" clId="{1E315893-2C19-4A2B-B814-3799BAA5D724}" dt="2023-01-10T02:26:10.275" v="176"/>
        <pc:sldMkLst>
          <pc:docMk/>
          <pc:sldMk cId="2668601201" sldId="271"/>
        </pc:sldMkLst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668601201" sldId="271"/>
            <ac:spMk id="9" creationId="{90AAC386-A18D-4525-AD1B-4D227ED34C84}"/>
          </ac:spMkLst>
        </pc:sp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2668601201" sldId="271"/>
            <ac:cxnSpMk id="11" creationId="{C34C4AD0-FE94-4E84-ACA6-CC5BF1A11822}"/>
          </ac:cxnSpMkLst>
        </pc:cxnChg>
      </pc:sldChg>
      <pc:sldChg chg="delSp modSp del mod delDesignElem chgLayout">
        <pc:chgData name="Kathryn Allen" userId="ad6b25f3-ddcf-4c5f-989e-2538d35a930c" providerId="ADAL" clId="{1E315893-2C19-4A2B-B814-3799BAA5D724}" dt="2023-01-10T02:28:38.928" v="346" actId="2696"/>
        <pc:sldMkLst>
          <pc:docMk/>
          <pc:sldMk cId="4114159285" sldId="272"/>
        </pc:sldMkLst>
        <pc:spChg chg="mod ord">
          <ac:chgData name="Kathryn Allen" userId="ad6b25f3-ddcf-4c5f-989e-2538d35a930c" providerId="ADAL" clId="{1E315893-2C19-4A2B-B814-3799BAA5D724}" dt="2023-01-10T02:26:10.275" v="176"/>
          <ac:spMkLst>
            <pc:docMk/>
            <pc:sldMk cId="4114159285" sldId="272"/>
            <ac:spMk id="2" creationId="{32F564F9-F3C7-4799-94A4-B81DAF610198}"/>
          </ac:spMkLst>
        </pc:spChg>
        <pc:spChg chg="del">
          <ac:chgData name="Kathryn Allen" userId="ad6b25f3-ddcf-4c5f-989e-2538d35a930c" providerId="ADAL" clId="{1E315893-2C19-4A2B-B814-3799BAA5D724}" dt="2023-01-10T02:21:03.874" v="3" actId="700"/>
          <ac:spMkLst>
            <pc:docMk/>
            <pc:sldMk cId="4114159285" sldId="272"/>
            <ac:spMk id="9" creationId="{883F9AA6-0DA9-4F38-AA8A-C355838EB933}"/>
          </ac:spMkLst>
        </pc:spChg>
        <pc:graphicFrameChg chg="mod ord">
          <ac:chgData name="Kathryn Allen" userId="ad6b25f3-ddcf-4c5f-989e-2538d35a930c" providerId="ADAL" clId="{1E315893-2C19-4A2B-B814-3799BAA5D724}" dt="2023-01-10T02:21:03.874" v="3" actId="700"/>
          <ac:graphicFrameMkLst>
            <pc:docMk/>
            <pc:sldMk cId="4114159285" sldId="272"/>
            <ac:graphicFrameMk id="7" creationId="{236D4311-9BD0-48CF-9C8E-361B79554A32}"/>
          </ac:graphicFrameMkLst>
        </pc:graphicFrameChg>
        <pc:cxnChg chg="del">
          <ac:chgData name="Kathryn Allen" userId="ad6b25f3-ddcf-4c5f-989e-2538d35a930c" providerId="ADAL" clId="{1E315893-2C19-4A2B-B814-3799BAA5D724}" dt="2023-01-10T02:21:03.874" v="3" actId="700"/>
          <ac:cxnSpMkLst>
            <pc:docMk/>
            <pc:sldMk cId="4114159285" sldId="272"/>
            <ac:cxnSpMk id="11" creationId="{5C45FA27-EB18-4E04-8C96-68F7A0BC1DD9}"/>
          </ac:cxnSpMkLst>
        </pc:cxnChg>
      </pc:sldChg>
      <pc:sldChg chg="addSp delSp modSp mod delDesignElem">
        <pc:chgData name="Kathryn Allen" userId="ad6b25f3-ddcf-4c5f-989e-2538d35a930c" providerId="ADAL" clId="{1E315893-2C19-4A2B-B814-3799BAA5D724}" dt="2023-01-10T02:26:30.148" v="181" actId="26606"/>
        <pc:sldMkLst>
          <pc:docMk/>
          <pc:sldMk cId="2764187230" sldId="275"/>
        </pc:sldMkLst>
        <pc:spChg chg="mod">
          <ac:chgData name="Kathryn Allen" userId="ad6b25f3-ddcf-4c5f-989e-2538d35a930c" providerId="ADAL" clId="{1E315893-2C19-4A2B-B814-3799BAA5D724}" dt="2023-01-10T02:26:30.106" v="180" actId="26606"/>
          <ac:spMkLst>
            <pc:docMk/>
            <pc:sldMk cId="2764187230" sldId="275"/>
            <ac:spMk id="2" creationId="{0C2E618E-DF78-47C2-B807-3424A826B7AC}"/>
          </ac:spMkLst>
        </pc:spChg>
        <pc:spChg chg="add del">
          <ac:chgData name="Kathryn Allen" userId="ad6b25f3-ddcf-4c5f-989e-2538d35a930c" providerId="ADAL" clId="{1E315893-2C19-4A2B-B814-3799BAA5D724}" dt="2023-01-10T02:26:30.106" v="180" actId="26606"/>
          <ac:spMkLst>
            <pc:docMk/>
            <pc:sldMk cId="2764187230" sldId="275"/>
            <ac:spMk id="8" creationId="{3A8EC506-B1DA-46A1-B44D-774E68468E13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764187230" sldId="275"/>
            <ac:spMk id="9" creationId="{3A8EC506-B1DA-46A1-B44D-774E68468E13}"/>
          </ac:spMkLst>
        </pc:spChg>
        <pc:spChg chg="add del">
          <ac:chgData name="Kathryn Allen" userId="ad6b25f3-ddcf-4c5f-989e-2538d35a930c" providerId="ADAL" clId="{1E315893-2C19-4A2B-B814-3799BAA5D724}" dt="2023-01-10T02:26:30.106" v="180" actId="26606"/>
          <ac:spMkLst>
            <pc:docMk/>
            <pc:sldMk cId="2764187230" sldId="275"/>
            <ac:spMk id="10" creationId="{BFF30785-305E-45D7-984F-5AA93D3CA561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764187230" sldId="275"/>
            <ac:spMk id="11" creationId="{BFF30785-305E-45D7-984F-5AA93D3CA561}"/>
          </ac:spMkLst>
        </pc:spChg>
        <pc:spChg chg="add del">
          <ac:chgData name="Kathryn Allen" userId="ad6b25f3-ddcf-4c5f-989e-2538d35a930c" providerId="ADAL" clId="{1E315893-2C19-4A2B-B814-3799BAA5D724}" dt="2023-01-10T02:26:30.106" v="180" actId="26606"/>
          <ac:spMkLst>
            <pc:docMk/>
            <pc:sldMk cId="2764187230" sldId="275"/>
            <ac:spMk id="14" creationId="{C411DB08-1669-426B-BBEB-FAD285EF80FE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764187230" sldId="275"/>
            <ac:spMk id="15" creationId="{286BE877-8405-42B2-A8E4-BF4224E015EF}"/>
          </ac:spMkLst>
        </pc:spChg>
        <pc:spChg chg="add del">
          <ac:chgData name="Kathryn Allen" userId="ad6b25f3-ddcf-4c5f-989e-2538d35a930c" providerId="ADAL" clId="{1E315893-2C19-4A2B-B814-3799BAA5D724}" dt="2023-01-10T02:26:30.106" v="180" actId="26606"/>
          <ac:spMkLst>
            <pc:docMk/>
            <pc:sldMk cId="2764187230" sldId="275"/>
            <ac:spMk id="16" creationId="{029E4219-121F-4CD1-AA58-24746CD2923C}"/>
          </ac:spMkLst>
        </pc:spChg>
        <pc:spChg chg="del">
          <ac:chgData name="Kathryn Allen" userId="ad6b25f3-ddcf-4c5f-989e-2538d35a930c" providerId="ADAL" clId="{1E315893-2C19-4A2B-B814-3799BAA5D724}" dt="2023-01-10T02:26:10.275" v="176"/>
          <ac:spMkLst>
            <pc:docMk/>
            <pc:sldMk cId="2764187230" sldId="275"/>
            <ac:spMk id="17" creationId="{4F4916F3-5270-48BF-8D54-7990F611BF30}"/>
          </ac:spMkLst>
        </pc:spChg>
        <pc:spChg chg="add">
          <ac:chgData name="Kathryn Allen" userId="ad6b25f3-ddcf-4c5f-989e-2538d35a930c" providerId="ADAL" clId="{1E315893-2C19-4A2B-B814-3799BAA5D724}" dt="2023-01-10T02:26:30.148" v="181" actId="26606"/>
          <ac:spMkLst>
            <pc:docMk/>
            <pc:sldMk cId="2764187230" sldId="275"/>
            <ac:spMk id="23" creationId="{3A8EC506-B1DA-46A1-B44D-774E68468E13}"/>
          </ac:spMkLst>
        </pc:spChg>
        <pc:spChg chg="add">
          <ac:chgData name="Kathryn Allen" userId="ad6b25f3-ddcf-4c5f-989e-2538d35a930c" providerId="ADAL" clId="{1E315893-2C19-4A2B-B814-3799BAA5D724}" dt="2023-01-10T02:26:30.148" v="181" actId="26606"/>
          <ac:spMkLst>
            <pc:docMk/>
            <pc:sldMk cId="2764187230" sldId="275"/>
            <ac:spMk id="24" creationId="{BFF30785-305E-45D7-984F-5AA93D3CA561}"/>
          </ac:spMkLst>
        </pc:spChg>
        <pc:spChg chg="add">
          <ac:chgData name="Kathryn Allen" userId="ad6b25f3-ddcf-4c5f-989e-2538d35a930c" providerId="ADAL" clId="{1E315893-2C19-4A2B-B814-3799BAA5D724}" dt="2023-01-10T02:26:30.148" v="181" actId="26606"/>
          <ac:spMkLst>
            <pc:docMk/>
            <pc:sldMk cId="2764187230" sldId="275"/>
            <ac:spMk id="26" creationId="{286BE877-8405-42B2-A8E4-BF4224E015EF}"/>
          </ac:spMkLst>
        </pc:spChg>
        <pc:spChg chg="add">
          <ac:chgData name="Kathryn Allen" userId="ad6b25f3-ddcf-4c5f-989e-2538d35a930c" providerId="ADAL" clId="{1E315893-2C19-4A2B-B814-3799BAA5D724}" dt="2023-01-10T02:26:30.148" v="181" actId="26606"/>
          <ac:spMkLst>
            <pc:docMk/>
            <pc:sldMk cId="2764187230" sldId="275"/>
            <ac:spMk id="27" creationId="{4F4916F3-5270-48BF-8D54-7990F611BF30}"/>
          </ac:spMkLst>
        </pc:spChg>
        <pc:picChg chg="mod">
          <ac:chgData name="Kathryn Allen" userId="ad6b25f3-ddcf-4c5f-989e-2538d35a930c" providerId="ADAL" clId="{1E315893-2C19-4A2B-B814-3799BAA5D724}" dt="2023-01-10T02:26:30.106" v="180" actId="26606"/>
          <ac:picMkLst>
            <pc:docMk/>
            <pc:sldMk cId="2764187230" sldId="275"/>
            <ac:picMk id="6" creationId="{D4F5D6C7-0CED-4972-B777-267D804EE078}"/>
          </ac:picMkLst>
        </pc:picChg>
        <pc:cxnChg chg="add del">
          <ac:chgData name="Kathryn Allen" userId="ad6b25f3-ddcf-4c5f-989e-2538d35a930c" providerId="ADAL" clId="{1E315893-2C19-4A2B-B814-3799BAA5D724}" dt="2023-01-10T02:26:30.106" v="180" actId="26606"/>
          <ac:cxnSpMkLst>
            <pc:docMk/>
            <pc:sldMk cId="2764187230" sldId="275"/>
            <ac:cxnSpMk id="12" creationId="{15E01FA5-D766-43CA-A83D-E7CF3F04E96F}"/>
          </ac:cxnSpMkLst>
        </pc:cxn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2764187230" sldId="275"/>
            <ac:cxnSpMk id="13" creationId="{15E01FA5-D766-43CA-A83D-E7CF3F04E96F}"/>
          </ac:cxnSpMkLst>
        </pc:cxnChg>
        <pc:cxnChg chg="del">
          <ac:chgData name="Kathryn Allen" userId="ad6b25f3-ddcf-4c5f-989e-2538d35a930c" providerId="ADAL" clId="{1E315893-2C19-4A2B-B814-3799BAA5D724}" dt="2023-01-10T02:26:10.275" v="176"/>
          <ac:cxnSpMkLst>
            <pc:docMk/>
            <pc:sldMk cId="2764187230" sldId="275"/>
            <ac:cxnSpMk id="19" creationId="{F49244C8-BD6D-4309-8235-706CBF26EF67}"/>
          </ac:cxnSpMkLst>
        </pc:cxnChg>
        <pc:cxnChg chg="add del">
          <ac:chgData name="Kathryn Allen" userId="ad6b25f3-ddcf-4c5f-989e-2538d35a930c" providerId="ADAL" clId="{1E315893-2C19-4A2B-B814-3799BAA5D724}" dt="2023-01-10T02:26:30.106" v="180" actId="26606"/>
          <ac:cxnSpMkLst>
            <pc:docMk/>
            <pc:sldMk cId="2764187230" sldId="275"/>
            <ac:cxnSpMk id="21" creationId="{52F50912-06FD-4216-BAD3-21050F59564A}"/>
          </ac:cxnSpMkLst>
        </pc:cxnChg>
        <pc:cxnChg chg="add">
          <ac:chgData name="Kathryn Allen" userId="ad6b25f3-ddcf-4c5f-989e-2538d35a930c" providerId="ADAL" clId="{1E315893-2C19-4A2B-B814-3799BAA5D724}" dt="2023-01-10T02:26:30.148" v="181" actId="26606"/>
          <ac:cxnSpMkLst>
            <pc:docMk/>
            <pc:sldMk cId="2764187230" sldId="275"/>
            <ac:cxnSpMk id="25" creationId="{15E01FA5-D766-43CA-A83D-E7CF3F04E96F}"/>
          </ac:cxnSpMkLst>
        </pc:cxnChg>
        <pc:cxnChg chg="add">
          <ac:chgData name="Kathryn Allen" userId="ad6b25f3-ddcf-4c5f-989e-2538d35a930c" providerId="ADAL" clId="{1E315893-2C19-4A2B-B814-3799BAA5D724}" dt="2023-01-10T02:26:30.148" v="181" actId="26606"/>
          <ac:cxnSpMkLst>
            <pc:docMk/>
            <pc:sldMk cId="2764187230" sldId="275"/>
            <ac:cxnSpMk id="28" creationId="{F49244C8-BD6D-4309-8235-706CBF26EF67}"/>
          </ac:cxnSpMkLst>
        </pc:cxnChg>
      </pc:sldChg>
      <pc:sldChg chg="addSp delSp modSp add del mod chgLayout">
        <pc:chgData name="Kathryn Allen" userId="ad6b25f3-ddcf-4c5f-989e-2538d35a930c" providerId="ADAL" clId="{1E315893-2C19-4A2B-B814-3799BAA5D724}" dt="2023-01-10T02:24:24.607" v="17" actId="2696"/>
        <pc:sldMkLst>
          <pc:docMk/>
          <pc:sldMk cId="3202904040" sldId="276"/>
        </pc:sldMkLst>
        <pc:spChg chg="mod ord">
          <ac:chgData name="Kathryn Allen" userId="ad6b25f3-ddcf-4c5f-989e-2538d35a930c" providerId="ADAL" clId="{1E315893-2C19-4A2B-B814-3799BAA5D724}" dt="2023-01-10T02:24:10.338" v="15"/>
          <ac:spMkLst>
            <pc:docMk/>
            <pc:sldMk cId="3202904040" sldId="276"/>
            <ac:spMk id="2" creationId="{3A750F0E-5099-476D-9F5C-911B45259863}"/>
          </ac:spMkLst>
        </pc:spChg>
        <pc:spChg chg="add del">
          <ac:chgData name="Kathryn Allen" userId="ad6b25f3-ddcf-4c5f-989e-2538d35a930c" providerId="ADAL" clId="{1E315893-2C19-4A2B-B814-3799BAA5D724}" dt="2023-01-10T02:23:32.463" v="12" actId="26606"/>
          <ac:spMkLst>
            <pc:docMk/>
            <pc:sldMk cId="3202904040" sldId="276"/>
            <ac:spMk id="10" creationId="{81AEB8A9-B768-4E30-BA55-D919E6687343}"/>
          </ac:spMkLst>
        </pc:spChg>
        <pc:graphicFrameChg chg="mod ord modGraphic">
          <ac:chgData name="Kathryn Allen" userId="ad6b25f3-ddcf-4c5f-989e-2538d35a930c" providerId="ADAL" clId="{1E315893-2C19-4A2B-B814-3799BAA5D724}" dt="2023-01-10T02:24:10.338" v="15"/>
          <ac:graphicFrameMkLst>
            <pc:docMk/>
            <pc:sldMk cId="3202904040" sldId="276"/>
            <ac:graphicFrameMk id="5" creationId="{3AAB7C54-32B8-41B3-8AB3-3B8FDAC74EDB}"/>
          </ac:graphicFrameMkLst>
        </pc:graphicFrameChg>
      </pc:sldChg>
      <pc:sldChg chg="addSp delSp modSp new mod setBg">
        <pc:chgData name="Kathryn Allen" userId="ad6b25f3-ddcf-4c5f-989e-2538d35a930c" providerId="ADAL" clId="{1E315893-2C19-4A2B-B814-3799BAA5D724}" dt="2023-01-10T02:26:13.445" v="177" actId="26606"/>
        <pc:sldMkLst>
          <pc:docMk/>
          <pc:sldMk cId="538848978" sldId="277"/>
        </pc:sldMkLst>
        <pc:spChg chg="mod">
          <ac:chgData name="Kathryn Allen" userId="ad6b25f3-ddcf-4c5f-989e-2538d35a930c" providerId="ADAL" clId="{1E315893-2C19-4A2B-B814-3799BAA5D724}" dt="2023-01-10T02:26:13.445" v="177" actId="26606"/>
          <ac:spMkLst>
            <pc:docMk/>
            <pc:sldMk cId="538848978" sldId="277"/>
            <ac:spMk id="2" creationId="{A8B430D6-44EF-63BE-18B0-BB1A5BCF9436}"/>
          </ac:spMkLst>
        </pc:spChg>
        <pc:spChg chg="del mod">
          <ac:chgData name="Kathryn Allen" userId="ad6b25f3-ddcf-4c5f-989e-2538d35a930c" providerId="ADAL" clId="{1E315893-2C19-4A2B-B814-3799BAA5D724}" dt="2023-01-10T02:25:38.936" v="170" actId="26606"/>
          <ac:spMkLst>
            <pc:docMk/>
            <pc:sldMk cId="538848978" sldId="277"/>
            <ac:spMk id="3" creationId="{7FA27539-73FB-9040-EDA2-899228FB290B}"/>
          </ac:spMkLst>
        </pc:spChg>
        <pc:graphicFrameChg chg="add mod modGraphic">
          <ac:chgData name="Kathryn Allen" userId="ad6b25f3-ddcf-4c5f-989e-2538d35a930c" providerId="ADAL" clId="{1E315893-2C19-4A2B-B814-3799BAA5D724}" dt="2023-01-10T02:26:13.445" v="177" actId="26606"/>
          <ac:graphicFrameMkLst>
            <pc:docMk/>
            <pc:sldMk cId="538848978" sldId="277"/>
            <ac:graphicFrameMk id="5" creationId="{A9D1D592-F5B6-FA0F-9587-42E4DD63906B}"/>
          </ac:graphicFrameMkLst>
        </pc:graphicFrameChg>
      </pc:sldChg>
      <pc:sldChg chg="addSp delSp modSp new mod setBg modNotesTx">
        <pc:chgData name="Kathryn Allen" userId="ad6b25f3-ddcf-4c5f-989e-2538d35a930c" providerId="ADAL" clId="{1E315893-2C19-4A2B-B814-3799BAA5D724}" dt="2023-01-10T02:28:35.290" v="345"/>
        <pc:sldMkLst>
          <pc:docMk/>
          <pc:sldMk cId="2902574776" sldId="278"/>
        </pc:sldMkLst>
        <pc:spChg chg="mod">
          <ac:chgData name="Kathryn Allen" userId="ad6b25f3-ddcf-4c5f-989e-2538d35a930c" providerId="ADAL" clId="{1E315893-2C19-4A2B-B814-3799BAA5D724}" dt="2023-01-10T02:28:21.117" v="344" actId="26606"/>
          <ac:spMkLst>
            <pc:docMk/>
            <pc:sldMk cId="2902574776" sldId="278"/>
            <ac:spMk id="2" creationId="{04CBD371-9DDA-5B11-A156-ADF32596665F}"/>
          </ac:spMkLst>
        </pc:spChg>
        <pc:spChg chg="del mod">
          <ac:chgData name="Kathryn Allen" userId="ad6b25f3-ddcf-4c5f-989e-2538d35a930c" providerId="ADAL" clId="{1E315893-2C19-4A2B-B814-3799BAA5D724}" dt="2023-01-10T02:27:50.015" v="343" actId="26606"/>
          <ac:spMkLst>
            <pc:docMk/>
            <pc:sldMk cId="2902574776" sldId="278"/>
            <ac:spMk id="3" creationId="{32086535-2C42-5A40-C1B3-43E75FF57CEF}"/>
          </ac:spMkLst>
        </pc:spChg>
        <pc:spChg chg="add">
          <ac:chgData name="Kathryn Allen" userId="ad6b25f3-ddcf-4c5f-989e-2538d35a930c" providerId="ADAL" clId="{1E315893-2C19-4A2B-B814-3799BAA5D724}" dt="2023-01-10T02:28:21.117" v="344" actId="26606"/>
          <ac:spMkLst>
            <pc:docMk/>
            <pc:sldMk cId="2902574776" sldId="278"/>
            <ac:spMk id="10" creationId="{883F9AA6-0DA9-4F38-AA8A-C355838EB933}"/>
          </ac:spMkLst>
        </pc:spChg>
        <pc:graphicFrameChg chg="add mod modGraphic">
          <ac:chgData name="Kathryn Allen" userId="ad6b25f3-ddcf-4c5f-989e-2538d35a930c" providerId="ADAL" clId="{1E315893-2C19-4A2B-B814-3799BAA5D724}" dt="2023-01-10T02:28:21.117" v="344" actId="26606"/>
          <ac:graphicFrameMkLst>
            <pc:docMk/>
            <pc:sldMk cId="2902574776" sldId="278"/>
            <ac:graphicFrameMk id="5" creationId="{F5D7A40E-0CD7-B4A0-EE73-D8A2E689521D}"/>
          </ac:graphicFrameMkLst>
        </pc:graphicFrameChg>
        <pc:cxnChg chg="add">
          <ac:chgData name="Kathryn Allen" userId="ad6b25f3-ddcf-4c5f-989e-2538d35a930c" providerId="ADAL" clId="{1E315893-2C19-4A2B-B814-3799BAA5D724}" dt="2023-01-10T02:28:21.117" v="344" actId="26606"/>
          <ac:cxnSpMkLst>
            <pc:docMk/>
            <pc:sldMk cId="2902574776" sldId="278"/>
            <ac:cxnSpMk id="12" creationId="{5C45FA27-EB18-4E04-8C96-68F7A0BC1DD9}"/>
          </ac:cxnSpMkLst>
        </pc:cxnChg>
      </pc:sldChg>
      <pc:sldChg chg="addSp delSp modSp new mod setBg modClrScheme chgLayout">
        <pc:chgData name="Kathryn Allen" userId="ad6b25f3-ddcf-4c5f-989e-2538d35a930c" providerId="ADAL" clId="{1E315893-2C19-4A2B-B814-3799BAA5D724}" dt="2023-01-10T02:30:24.521" v="459" actId="26606"/>
        <pc:sldMkLst>
          <pc:docMk/>
          <pc:sldMk cId="889606147" sldId="279"/>
        </pc:sldMkLst>
        <pc:spChg chg="mod ord">
          <ac:chgData name="Kathryn Allen" userId="ad6b25f3-ddcf-4c5f-989e-2538d35a930c" providerId="ADAL" clId="{1E315893-2C19-4A2B-B814-3799BAA5D724}" dt="2023-01-10T02:30:24.521" v="459" actId="26606"/>
          <ac:spMkLst>
            <pc:docMk/>
            <pc:sldMk cId="889606147" sldId="279"/>
            <ac:spMk id="2" creationId="{C1902643-AA8B-3ECC-EE76-3EA8EB89C299}"/>
          </ac:spMkLst>
        </pc:spChg>
        <pc:spChg chg="add del mod ord">
          <ac:chgData name="Kathryn Allen" userId="ad6b25f3-ddcf-4c5f-989e-2538d35a930c" providerId="ADAL" clId="{1E315893-2C19-4A2B-B814-3799BAA5D724}" dt="2023-01-10T02:30:13.473" v="457" actId="26606"/>
          <ac:spMkLst>
            <pc:docMk/>
            <pc:sldMk cId="889606147" sldId="279"/>
            <ac:spMk id="3" creationId="{1032CF61-84E7-6165-1B18-0AA277C35375}"/>
          </ac:spMkLst>
        </pc:spChg>
        <pc:spChg chg="add del">
          <ac:chgData name="Kathryn Allen" userId="ad6b25f3-ddcf-4c5f-989e-2538d35a930c" providerId="ADAL" clId="{1E315893-2C19-4A2B-B814-3799BAA5D724}" dt="2023-01-10T02:30:13.456" v="456" actId="26606"/>
          <ac:spMkLst>
            <pc:docMk/>
            <pc:sldMk cId="889606147" sldId="279"/>
            <ac:spMk id="9" creationId="{F7422F06-6017-4361-8872-E0E2CEB20B48}"/>
          </ac:spMkLst>
        </pc:spChg>
        <pc:spChg chg="add">
          <ac:chgData name="Kathryn Allen" userId="ad6b25f3-ddcf-4c5f-989e-2538d35a930c" providerId="ADAL" clId="{1E315893-2C19-4A2B-B814-3799BAA5D724}" dt="2023-01-10T02:30:24.521" v="459" actId="26606"/>
          <ac:spMkLst>
            <pc:docMk/>
            <pc:sldMk cId="889606147" sldId="279"/>
            <ac:spMk id="16" creationId="{F7422F06-6017-4361-8872-E0E2CEB20B48}"/>
          </ac:spMkLst>
        </pc:spChg>
        <pc:graphicFrameChg chg="add del">
          <ac:chgData name="Kathryn Allen" userId="ad6b25f3-ddcf-4c5f-989e-2538d35a930c" providerId="ADAL" clId="{1E315893-2C19-4A2B-B814-3799BAA5D724}" dt="2023-01-10T02:30:13.456" v="456" actId="26606"/>
          <ac:graphicFrameMkLst>
            <pc:docMk/>
            <pc:sldMk cId="889606147" sldId="279"/>
            <ac:graphicFrameMk id="5" creationId="{6ED6151A-C389-CA6D-59E7-E73CA3294494}"/>
          </ac:graphicFrameMkLst>
        </pc:graphicFrameChg>
        <pc:graphicFrameChg chg="add mod modGraphic">
          <ac:chgData name="Kathryn Allen" userId="ad6b25f3-ddcf-4c5f-989e-2538d35a930c" providerId="ADAL" clId="{1E315893-2C19-4A2B-B814-3799BAA5D724}" dt="2023-01-10T02:30:24.521" v="459" actId="26606"/>
          <ac:graphicFrameMkLst>
            <pc:docMk/>
            <pc:sldMk cId="889606147" sldId="279"/>
            <ac:graphicFrameMk id="11" creationId="{3A8EF972-7CA5-DFD6-2523-9CD0AE7B06F0}"/>
          </ac:graphicFrameMkLst>
        </pc:graphicFrameChg>
      </pc:sldChg>
    </pc:docChg>
  </pc:docChgLst>
  <pc:docChgLst>
    <pc:chgData name="Allen, Kathryn L" userId="ad6b25f3-ddcf-4c5f-989e-2538d35a930c" providerId="ADAL" clId="{1E315893-2C19-4A2B-B814-3799BAA5D724}"/>
    <pc:docChg chg="undo custSel addSld delSld modSld sldOrd">
      <pc:chgData name="Allen, Kathryn L" userId="ad6b25f3-ddcf-4c5f-989e-2538d35a930c" providerId="ADAL" clId="{1E315893-2C19-4A2B-B814-3799BAA5D724}" dt="2021-10-04T20:52:33.236" v="2857" actId="20577"/>
      <pc:docMkLst>
        <pc:docMk/>
      </pc:docMkLst>
      <pc:sldChg chg="modNotesTx">
        <pc:chgData name="Allen, Kathryn L" userId="ad6b25f3-ddcf-4c5f-989e-2538d35a930c" providerId="ADAL" clId="{1E315893-2C19-4A2B-B814-3799BAA5D724}" dt="2021-10-04T17:19:11.266" v="10" actId="20577"/>
        <pc:sldMkLst>
          <pc:docMk/>
          <pc:sldMk cId="2544980005" sldId="256"/>
        </pc:sldMkLst>
      </pc:sldChg>
      <pc:sldChg chg="modNotesTx">
        <pc:chgData name="Allen, Kathryn L" userId="ad6b25f3-ddcf-4c5f-989e-2538d35a930c" providerId="ADAL" clId="{1E315893-2C19-4A2B-B814-3799BAA5D724}" dt="2021-10-04T20:45:25.996" v="1389" actId="20577"/>
        <pc:sldMkLst>
          <pc:docMk/>
          <pc:sldMk cId="2500732436" sldId="257"/>
        </pc:sldMkLst>
      </pc:sldChg>
      <pc:sldChg chg="modNotesTx">
        <pc:chgData name="Allen, Kathryn L" userId="ad6b25f3-ddcf-4c5f-989e-2538d35a930c" providerId="ADAL" clId="{1E315893-2C19-4A2B-B814-3799BAA5D724}" dt="2021-10-04T20:46:17.492" v="1432" actId="20577"/>
        <pc:sldMkLst>
          <pc:docMk/>
          <pc:sldMk cId="3517505885" sldId="259"/>
        </pc:sldMkLst>
      </pc:sldChg>
      <pc:sldChg chg="ord modNotesTx">
        <pc:chgData name="Allen, Kathryn L" userId="ad6b25f3-ddcf-4c5f-989e-2538d35a930c" providerId="ADAL" clId="{1E315893-2C19-4A2B-B814-3799BAA5D724}" dt="2021-10-04T20:47:03.147" v="1605" actId="20577"/>
        <pc:sldMkLst>
          <pc:docMk/>
          <pc:sldMk cId="4258092284" sldId="260"/>
        </pc:sldMkLst>
      </pc:sldChg>
      <pc:sldChg chg="del">
        <pc:chgData name="Allen, Kathryn L" userId="ad6b25f3-ddcf-4c5f-989e-2538d35a930c" providerId="ADAL" clId="{1E315893-2C19-4A2B-B814-3799BAA5D724}" dt="2021-10-04T17:45:15.920" v="929" actId="2696"/>
        <pc:sldMkLst>
          <pc:docMk/>
          <pc:sldMk cId="2183677522" sldId="261"/>
        </pc:sldMkLst>
      </pc:sldChg>
      <pc:sldChg chg="del">
        <pc:chgData name="Allen, Kathryn L" userId="ad6b25f3-ddcf-4c5f-989e-2538d35a930c" providerId="ADAL" clId="{1E315893-2C19-4A2B-B814-3799BAA5D724}" dt="2021-10-04T17:45:22.007" v="931" actId="47"/>
        <pc:sldMkLst>
          <pc:docMk/>
          <pc:sldMk cId="2915948986" sldId="262"/>
        </pc:sldMkLst>
      </pc:sldChg>
      <pc:sldChg chg="del">
        <pc:chgData name="Allen, Kathryn L" userId="ad6b25f3-ddcf-4c5f-989e-2538d35a930c" providerId="ADAL" clId="{1E315893-2C19-4A2B-B814-3799BAA5D724}" dt="2021-10-04T17:45:23.213" v="932" actId="47"/>
        <pc:sldMkLst>
          <pc:docMk/>
          <pc:sldMk cId="12865871" sldId="263"/>
        </pc:sldMkLst>
      </pc:sldChg>
      <pc:sldChg chg="del">
        <pc:chgData name="Allen, Kathryn L" userId="ad6b25f3-ddcf-4c5f-989e-2538d35a930c" providerId="ADAL" clId="{1E315893-2C19-4A2B-B814-3799BAA5D724}" dt="2021-10-04T17:45:24.410" v="933" actId="47"/>
        <pc:sldMkLst>
          <pc:docMk/>
          <pc:sldMk cId="1892045698" sldId="264"/>
        </pc:sldMkLst>
      </pc:sldChg>
      <pc:sldChg chg="del">
        <pc:chgData name="Allen, Kathryn L" userId="ad6b25f3-ddcf-4c5f-989e-2538d35a930c" providerId="ADAL" clId="{1E315893-2C19-4A2B-B814-3799BAA5D724}" dt="2021-10-04T17:45:26.838" v="934" actId="47"/>
        <pc:sldMkLst>
          <pc:docMk/>
          <pc:sldMk cId="3218579885" sldId="265"/>
        </pc:sldMkLst>
      </pc:sldChg>
      <pc:sldChg chg="del">
        <pc:chgData name="Allen, Kathryn L" userId="ad6b25f3-ddcf-4c5f-989e-2538d35a930c" providerId="ADAL" clId="{1E315893-2C19-4A2B-B814-3799BAA5D724}" dt="2021-10-04T17:45:20.609" v="930" actId="47"/>
        <pc:sldMkLst>
          <pc:docMk/>
          <pc:sldMk cId="1677889460" sldId="266"/>
        </pc:sldMkLst>
      </pc:sldChg>
      <pc:sldChg chg="modNotesTx">
        <pc:chgData name="Allen, Kathryn L" userId="ad6b25f3-ddcf-4c5f-989e-2538d35a930c" providerId="ADAL" clId="{1E315893-2C19-4A2B-B814-3799BAA5D724}" dt="2021-10-04T20:52:33.236" v="2857" actId="20577"/>
        <pc:sldMkLst>
          <pc:docMk/>
          <pc:sldMk cId="557449427" sldId="268"/>
        </pc:sldMkLst>
      </pc:sldChg>
      <pc:sldChg chg="addSp delSp modSp new mod setBg modNotesTx">
        <pc:chgData name="Allen, Kathryn L" userId="ad6b25f3-ddcf-4c5f-989e-2538d35a930c" providerId="ADAL" clId="{1E315893-2C19-4A2B-B814-3799BAA5D724}" dt="2021-10-04T20:47:27.150" v="1642" actId="313"/>
        <pc:sldMkLst>
          <pc:docMk/>
          <pc:sldMk cId="2469115104" sldId="269"/>
        </pc:sldMkLst>
        <pc:spChg chg="mod">
          <ac:chgData name="Allen, Kathryn L" userId="ad6b25f3-ddcf-4c5f-989e-2538d35a930c" providerId="ADAL" clId="{1E315893-2C19-4A2B-B814-3799BAA5D724}" dt="2021-10-04T17:21:38.125" v="247" actId="26606"/>
          <ac:spMkLst>
            <pc:docMk/>
            <pc:sldMk cId="2469115104" sldId="269"/>
            <ac:spMk id="2" creationId="{72F52AE1-0ADB-4F27-AF84-7C826B425DFD}"/>
          </ac:spMkLst>
        </pc:spChg>
        <pc:spChg chg="del mod">
          <ac:chgData name="Allen, Kathryn L" userId="ad6b25f3-ddcf-4c5f-989e-2538d35a930c" providerId="ADAL" clId="{1E315893-2C19-4A2B-B814-3799BAA5D724}" dt="2021-10-04T17:21:38.125" v="247" actId="26606"/>
          <ac:spMkLst>
            <pc:docMk/>
            <pc:sldMk cId="2469115104" sldId="269"/>
            <ac:spMk id="3" creationId="{EA835048-0C55-445F-B28E-515291E30065}"/>
          </ac:spMkLst>
        </pc:spChg>
        <pc:graphicFrameChg chg="add">
          <ac:chgData name="Allen, Kathryn L" userId="ad6b25f3-ddcf-4c5f-989e-2538d35a930c" providerId="ADAL" clId="{1E315893-2C19-4A2B-B814-3799BAA5D724}" dt="2021-10-04T17:21:38.125" v="247" actId="26606"/>
          <ac:graphicFrameMkLst>
            <pc:docMk/>
            <pc:sldMk cId="2469115104" sldId="269"/>
            <ac:graphicFrameMk id="5" creationId="{A08C4FCC-E42E-4DA0-A4FF-F2D230BD2B92}"/>
          </ac:graphicFrameMkLst>
        </pc:graphicFrameChg>
      </pc:sldChg>
      <pc:sldChg chg="addSp delSp modSp new mod setBg modNotesTx">
        <pc:chgData name="Allen, Kathryn L" userId="ad6b25f3-ddcf-4c5f-989e-2538d35a930c" providerId="ADAL" clId="{1E315893-2C19-4A2B-B814-3799BAA5D724}" dt="2021-10-04T20:48:37.888" v="1917" actId="20577"/>
        <pc:sldMkLst>
          <pc:docMk/>
          <pc:sldMk cId="2282653425" sldId="270"/>
        </pc:sldMkLst>
        <pc:spChg chg="mod">
          <ac:chgData name="Allen, Kathryn L" userId="ad6b25f3-ddcf-4c5f-989e-2538d35a930c" providerId="ADAL" clId="{1E315893-2C19-4A2B-B814-3799BAA5D724}" dt="2021-10-04T17:44:30.841" v="924" actId="26606"/>
          <ac:spMkLst>
            <pc:docMk/>
            <pc:sldMk cId="2282653425" sldId="270"/>
            <ac:spMk id="2" creationId="{7E313B3E-1CFA-4020-B1C2-085CEDB6BBD6}"/>
          </ac:spMkLst>
        </pc:spChg>
        <pc:spChg chg="del mod">
          <ac:chgData name="Allen, Kathryn L" userId="ad6b25f3-ddcf-4c5f-989e-2538d35a930c" providerId="ADAL" clId="{1E315893-2C19-4A2B-B814-3799BAA5D724}" dt="2021-10-04T17:44:30.841" v="924" actId="26606"/>
          <ac:spMkLst>
            <pc:docMk/>
            <pc:sldMk cId="2282653425" sldId="270"/>
            <ac:spMk id="3" creationId="{2C1E8C63-E687-4E51-8A9B-72CB4F1E2B7A}"/>
          </ac:spMkLst>
        </pc:spChg>
        <pc:graphicFrameChg chg="add">
          <ac:chgData name="Allen, Kathryn L" userId="ad6b25f3-ddcf-4c5f-989e-2538d35a930c" providerId="ADAL" clId="{1E315893-2C19-4A2B-B814-3799BAA5D724}" dt="2021-10-04T17:44:30.841" v="924" actId="26606"/>
          <ac:graphicFrameMkLst>
            <pc:docMk/>
            <pc:sldMk cId="2282653425" sldId="270"/>
            <ac:graphicFrameMk id="5" creationId="{F8C85EB5-C4A6-4B30-8C07-FB31E16540A0}"/>
          </ac:graphicFrameMkLst>
        </pc:graphicFrameChg>
      </pc:sldChg>
      <pc:sldChg chg="addSp delSp modSp new mod setBg modNotesTx">
        <pc:chgData name="Allen, Kathryn L" userId="ad6b25f3-ddcf-4c5f-989e-2538d35a930c" providerId="ADAL" clId="{1E315893-2C19-4A2B-B814-3799BAA5D724}" dt="2021-10-04T20:49:30.469" v="2200" actId="20577"/>
        <pc:sldMkLst>
          <pc:docMk/>
          <pc:sldMk cId="2668601201" sldId="271"/>
        </pc:sldMkLst>
        <pc:spChg chg="mod">
          <ac:chgData name="Allen, Kathryn L" userId="ad6b25f3-ddcf-4c5f-989e-2538d35a930c" providerId="ADAL" clId="{1E315893-2C19-4A2B-B814-3799BAA5D724}" dt="2021-10-04T17:44:40.685" v="925" actId="26606"/>
          <ac:spMkLst>
            <pc:docMk/>
            <pc:sldMk cId="2668601201" sldId="271"/>
            <ac:spMk id="2" creationId="{CF6F2040-4095-4F74-B17C-5D2A58A415C3}"/>
          </ac:spMkLst>
        </pc:spChg>
        <pc:spChg chg="del mod">
          <ac:chgData name="Allen, Kathryn L" userId="ad6b25f3-ddcf-4c5f-989e-2538d35a930c" providerId="ADAL" clId="{1E315893-2C19-4A2B-B814-3799BAA5D724}" dt="2021-10-04T17:44:40.685" v="925" actId="26606"/>
          <ac:spMkLst>
            <pc:docMk/>
            <pc:sldMk cId="2668601201" sldId="271"/>
            <ac:spMk id="3" creationId="{DD920A3C-2898-4C04-9E82-ECD62FE30631}"/>
          </ac:spMkLst>
        </pc:spChg>
        <pc:spChg chg="add">
          <ac:chgData name="Allen, Kathryn L" userId="ad6b25f3-ddcf-4c5f-989e-2538d35a930c" providerId="ADAL" clId="{1E315893-2C19-4A2B-B814-3799BAA5D724}" dt="2021-10-04T17:44:40.685" v="925" actId="26606"/>
          <ac:spMkLst>
            <pc:docMk/>
            <pc:sldMk cId="2668601201" sldId="271"/>
            <ac:spMk id="9" creationId="{90AAC386-A18D-4525-AD1B-4D227ED34C84}"/>
          </ac:spMkLst>
        </pc:spChg>
        <pc:graphicFrameChg chg="add">
          <ac:chgData name="Allen, Kathryn L" userId="ad6b25f3-ddcf-4c5f-989e-2538d35a930c" providerId="ADAL" clId="{1E315893-2C19-4A2B-B814-3799BAA5D724}" dt="2021-10-04T17:44:40.685" v="925" actId="26606"/>
          <ac:graphicFrameMkLst>
            <pc:docMk/>
            <pc:sldMk cId="2668601201" sldId="271"/>
            <ac:graphicFrameMk id="5" creationId="{D4FCF2AB-A22E-42E7-B109-73DCAB2D408E}"/>
          </ac:graphicFrameMkLst>
        </pc:graphicFrameChg>
        <pc:cxnChg chg="add">
          <ac:chgData name="Allen, Kathryn L" userId="ad6b25f3-ddcf-4c5f-989e-2538d35a930c" providerId="ADAL" clId="{1E315893-2C19-4A2B-B814-3799BAA5D724}" dt="2021-10-04T17:44:40.685" v="925" actId="26606"/>
          <ac:cxnSpMkLst>
            <pc:docMk/>
            <pc:sldMk cId="2668601201" sldId="271"/>
            <ac:cxnSpMk id="11" creationId="{C34C4AD0-FE94-4E84-ACA6-CC5BF1A11822}"/>
          </ac:cxnSpMkLst>
        </pc:cxnChg>
      </pc:sldChg>
      <pc:sldChg chg="addSp delSp modSp new mod setBg modNotesTx">
        <pc:chgData name="Allen, Kathryn L" userId="ad6b25f3-ddcf-4c5f-989e-2538d35a930c" providerId="ADAL" clId="{1E315893-2C19-4A2B-B814-3799BAA5D724}" dt="2021-10-04T20:52:22.626" v="2838" actId="20577"/>
        <pc:sldMkLst>
          <pc:docMk/>
          <pc:sldMk cId="4114159285" sldId="272"/>
        </pc:sldMkLst>
        <pc:spChg chg="mod">
          <ac:chgData name="Allen, Kathryn L" userId="ad6b25f3-ddcf-4c5f-989e-2538d35a930c" providerId="ADAL" clId="{1E315893-2C19-4A2B-B814-3799BAA5D724}" dt="2021-10-04T17:45:06.617" v="928" actId="26606"/>
          <ac:spMkLst>
            <pc:docMk/>
            <pc:sldMk cId="4114159285" sldId="272"/>
            <ac:spMk id="2" creationId="{32F564F9-F3C7-4799-94A4-B81DAF610198}"/>
          </ac:spMkLst>
        </pc:spChg>
        <pc:spChg chg="add del mod">
          <ac:chgData name="Allen, Kathryn L" userId="ad6b25f3-ddcf-4c5f-989e-2538d35a930c" providerId="ADAL" clId="{1E315893-2C19-4A2B-B814-3799BAA5D724}" dt="2021-10-04T17:45:06.617" v="928" actId="26606"/>
          <ac:spMkLst>
            <pc:docMk/>
            <pc:sldMk cId="4114159285" sldId="272"/>
            <ac:spMk id="3" creationId="{0BA56FB5-ED9F-450B-A7E0-F7ADA56DF2A0}"/>
          </ac:spMkLst>
        </pc:spChg>
        <pc:spChg chg="add">
          <ac:chgData name="Allen, Kathryn L" userId="ad6b25f3-ddcf-4c5f-989e-2538d35a930c" providerId="ADAL" clId="{1E315893-2C19-4A2B-B814-3799BAA5D724}" dt="2021-10-04T17:45:06.617" v="928" actId="26606"/>
          <ac:spMkLst>
            <pc:docMk/>
            <pc:sldMk cId="4114159285" sldId="272"/>
            <ac:spMk id="9" creationId="{883F9AA6-0DA9-4F38-AA8A-C355838EB933}"/>
          </ac:spMkLst>
        </pc:spChg>
        <pc:graphicFrameChg chg="add del">
          <ac:chgData name="Allen, Kathryn L" userId="ad6b25f3-ddcf-4c5f-989e-2538d35a930c" providerId="ADAL" clId="{1E315893-2C19-4A2B-B814-3799BAA5D724}" dt="2021-10-04T17:45:06.428" v="927" actId="26606"/>
          <ac:graphicFrameMkLst>
            <pc:docMk/>
            <pc:sldMk cId="4114159285" sldId="272"/>
            <ac:graphicFrameMk id="5" creationId="{00D9A513-0B0B-4BEF-BE31-93B3424A8861}"/>
          </ac:graphicFrameMkLst>
        </pc:graphicFrameChg>
        <pc:graphicFrameChg chg="add">
          <ac:chgData name="Allen, Kathryn L" userId="ad6b25f3-ddcf-4c5f-989e-2538d35a930c" providerId="ADAL" clId="{1E315893-2C19-4A2B-B814-3799BAA5D724}" dt="2021-10-04T17:45:06.617" v="928" actId="26606"/>
          <ac:graphicFrameMkLst>
            <pc:docMk/>
            <pc:sldMk cId="4114159285" sldId="272"/>
            <ac:graphicFrameMk id="7" creationId="{236D4311-9BD0-48CF-9C8E-361B79554A32}"/>
          </ac:graphicFrameMkLst>
        </pc:graphicFrameChg>
        <pc:cxnChg chg="add">
          <ac:chgData name="Allen, Kathryn L" userId="ad6b25f3-ddcf-4c5f-989e-2538d35a930c" providerId="ADAL" clId="{1E315893-2C19-4A2B-B814-3799BAA5D724}" dt="2021-10-04T17:45:06.617" v="928" actId="26606"/>
          <ac:cxnSpMkLst>
            <pc:docMk/>
            <pc:sldMk cId="4114159285" sldId="272"/>
            <ac:cxnSpMk id="11" creationId="{5C45FA27-EB18-4E04-8C96-68F7A0BC1DD9}"/>
          </ac:cxnSpMkLst>
        </pc:cxnChg>
      </pc:sldChg>
      <pc:sldChg chg="modSp new del mod modNotesTx">
        <pc:chgData name="Allen, Kathryn L" userId="ad6b25f3-ddcf-4c5f-989e-2538d35a930c" providerId="ADAL" clId="{1E315893-2C19-4A2B-B814-3799BAA5D724}" dt="2021-10-04T20:38:19.154" v="984" actId="2696"/>
        <pc:sldMkLst>
          <pc:docMk/>
          <pc:sldMk cId="789443939" sldId="273"/>
        </pc:sldMkLst>
        <pc:spChg chg="mod">
          <ac:chgData name="Allen, Kathryn L" userId="ad6b25f3-ddcf-4c5f-989e-2538d35a930c" providerId="ADAL" clId="{1E315893-2C19-4A2B-B814-3799BAA5D724}" dt="2021-10-04T17:27:20.999" v="679" actId="20577"/>
          <ac:spMkLst>
            <pc:docMk/>
            <pc:sldMk cId="789443939" sldId="273"/>
            <ac:spMk id="2" creationId="{E499C941-2080-407F-BB40-13D0B4B80E2E}"/>
          </ac:spMkLst>
        </pc:spChg>
        <pc:spChg chg="mod">
          <ac:chgData name="Allen, Kathryn L" userId="ad6b25f3-ddcf-4c5f-989e-2538d35a930c" providerId="ADAL" clId="{1E315893-2C19-4A2B-B814-3799BAA5D724}" dt="2021-10-04T17:28:03.181" v="748" actId="20577"/>
          <ac:spMkLst>
            <pc:docMk/>
            <pc:sldMk cId="789443939" sldId="273"/>
            <ac:spMk id="3" creationId="{5129B1BE-CC28-441F-930C-C8D0DF71B1A4}"/>
          </ac:spMkLst>
        </pc:spChg>
      </pc:sldChg>
      <pc:sldChg chg="addSp delSp modSp new mod modNotesTx">
        <pc:chgData name="Allen, Kathryn L" userId="ad6b25f3-ddcf-4c5f-989e-2538d35a930c" providerId="ADAL" clId="{1E315893-2C19-4A2B-B814-3799BAA5D724}" dt="2021-10-04T20:41:14.009" v="1318" actId="20577"/>
        <pc:sldMkLst>
          <pc:docMk/>
          <pc:sldMk cId="1948477694" sldId="274"/>
        </pc:sldMkLst>
        <pc:picChg chg="add del mod">
          <ac:chgData name="Allen, Kathryn L" userId="ad6b25f3-ddcf-4c5f-989e-2538d35a930c" providerId="ADAL" clId="{1E315893-2C19-4A2B-B814-3799BAA5D724}" dt="2021-10-04T17:40:23.472" v="862" actId="478"/>
          <ac:picMkLst>
            <pc:docMk/>
            <pc:sldMk cId="1948477694" sldId="274"/>
            <ac:picMk id="3" creationId="{ECC47D5F-7A89-40FC-8565-E662E428FDC0}"/>
          </ac:picMkLst>
        </pc:picChg>
        <pc:picChg chg="add del mod">
          <ac:chgData name="Allen, Kathryn L" userId="ad6b25f3-ddcf-4c5f-989e-2538d35a930c" providerId="ADAL" clId="{1E315893-2C19-4A2B-B814-3799BAA5D724}" dt="2021-10-04T17:40:23.472" v="862" actId="478"/>
          <ac:picMkLst>
            <pc:docMk/>
            <pc:sldMk cId="1948477694" sldId="274"/>
            <ac:picMk id="5" creationId="{FEB2942C-F886-4FEC-B014-5B3392E8F800}"/>
          </ac:picMkLst>
        </pc:picChg>
        <pc:picChg chg="add del mod">
          <ac:chgData name="Allen, Kathryn L" userId="ad6b25f3-ddcf-4c5f-989e-2538d35a930c" providerId="ADAL" clId="{1E315893-2C19-4A2B-B814-3799BAA5D724}" dt="2021-10-04T17:40:23.472" v="862" actId="478"/>
          <ac:picMkLst>
            <pc:docMk/>
            <pc:sldMk cId="1948477694" sldId="274"/>
            <ac:picMk id="7" creationId="{A11C718F-6AFD-4DE7-A361-70D83163DF8E}"/>
          </ac:picMkLst>
        </pc:picChg>
        <pc:picChg chg="add del mod">
          <ac:chgData name="Allen, Kathryn L" userId="ad6b25f3-ddcf-4c5f-989e-2538d35a930c" providerId="ADAL" clId="{1E315893-2C19-4A2B-B814-3799BAA5D724}" dt="2021-10-04T17:40:23.472" v="862" actId="478"/>
          <ac:picMkLst>
            <pc:docMk/>
            <pc:sldMk cId="1948477694" sldId="274"/>
            <ac:picMk id="9" creationId="{5A23E090-C53C-4F0D-9BD2-DEB18FD8B7D8}"/>
          </ac:picMkLst>
        </pc:picChg>
        <pc:picChg chg="add del mod">
          <ac:chgData name="Allen, Kathryn L" userId="ad6b25f3-ddcf-4c5f-989e-2538d35a930c" providerId="ADAL" clId="{1E315893-2C19-4A2B-B814-3799BAA5D724}" dt="2021-10-04T17:40:23.472" v="862" actId="478"/>
          <ac:picMkLst>
            <pc:docMk/>
            <pc:sldMk cId="1948477694" sldId="274"/>
            <ac:picMk id="11" creationId="{EE93FBE4-0277-4A27-9F6B-9973E78C6BE4}"/>
          </ac:picMkLst>
        </pc:picChg>
        <pc:picChg chg="add del mod">
          <ac:chgData name="Allen, Kathryn L" userId="ad6b25f3-ddcf-4c5f-989e-2538d35a930c" providerId="ADAL" clId="{1E315893-2C19-4A2B-B814-3799BAA5D724}" dt="2021-10-04T17:40:23.472" v="862" actId="478"/>
          <ac:picMkLst>
            <pc:docMk/>
            <pc:sldMk cId="1948477694" sldId="274"/>
            <ac:picMk id="13" creationId="{3F519DF8-05D2-4693-9239-B0700558C5F3}"/>
          </ac:picMkLst>
        </pc:picChg>
        <pc:picChg chg="add del mod">
          <ac:chgData name="Allen, Kathryn L" userId="ad6b25f3-ddcf-4c5f-989e-2538d35a930c" providerId="ADAL" clId="{1E315893-2C19-4A2B-B814-3799BAA5D724}" dt="2021-10-04T17:40:23.472" v="862" actId="478"/>
          <ac:picMkLst>
            <pc:docMk/>
            <pc:sldMk cId="1948477694" sldId="274"/>
            <ac:picMk id="15" creationId="{4D9A2F99-5E7B-46A7-8E2A-E0DA476ADD7F}"/>
          </ac:picMkLst>
        </pc:picChg>
        <pc:picChg chg="add mod modCrop">
          <ac:chgData name="Allen, Kathryn L" userId="ad6b25f3-ddcf-4c5f-989e-2538d35a930c" providerId="ADAL" clId="{1E315893-2C19-4A2B-B814-3799BAA5D724}" dt="2021-10-04T17:42:58.632" v="897" actId="1076"/>
          <ac:picMkLst>
            <pc:docMk/>
            <pc:sldMk cId="1948477694" sldId="274"/>
            <ac:picMk id="17" creationId="{AC367D3D-D9C3-41C3-A146-B8A342036727}"/>
          </ac:picMkLst>
        </pc:picChg>
        <pc:picChg chg="add mod">
          <ac:chgData name="Allen, Kathryn L" userId="ad6b25f3-ddcf-4c5f-989e-2538d35a930c" providerId="ADAL" clId="{1E315893-2C19-4A2B-B814-3799BAA5D724}" dt="2021-10-04T17:40:59" v="873" actId="1076"/>
          <ac:picMkLst>
            <pc:docMk/>
            <pc:sldMk cId="1948477694" sldId="274"/>
            <ac:picMk id="19" creationId="{ADAA4E48-21F5-4E6D-9028-1691433AF65E}"/>
          </ac:picMkLst>
        </pc:picChg>
        <pc:picChg chg="add mod modCrop">
          <ac:chgData name="Allen, Kathryn L" userId="ad6b25f3-ddcf-4c5f-989e-2538d35a930c" providerId="ADAL" clId="{1E315893-2C19-4A2B-B814-3799BAA5D724}" dt="2021-10-04T17:43:10.656" v="903" actId="1076"/>
          <ac:picMkLst>
            <pc:docMk/>
            <pc:sldMk cId="1948477694" sldId="274"/>
            <ac:picMk id="21" creationId="{9C152CF9-DF6F-4687-8857-B76C5576996A}"/>
          </ac:picMkLst>
        </pc:picChg>
        <pc:picChg chg="add mod ord modCrop">
          <ac:chgData name="Allen, Kathryn L" userId="ad6b25f3-ddcf-4c5f-989e-2538d35a930c" providerId="ADAL" clId="{1E315893-2C19-4A2B-B814-3799BAA5D724}" dt="2021-10-04T17:44:07.851" v="922" actId="1076"/>
          <ac:picMkLst>
            <pc:docMk/>
            <pc:sldMk cId="1948477694" sldId="274"/>
            <ac:picMk id="23" creationId="{CC79DB97-4826-4FE2-8EDA-18CA4E836383}"/>
          </ac:picMkLst>
        </pc:picChg>
        <pc:picChg chg="add mod ord modCrop">
          <ac:chgData name="Allen, Kathryn L" userId="ad6b25f3-ddcf-4c5f-989e-2538d35a930c" providerId="ADAL" clId="{1E315893-2C19-4A2B-B814-3799BAA5D724}" dt="2021-10-04T17:44:10.214" v="923" actId="170"/>
          <ac:picMkLst>
            <pc:docMk/>
            <pc:sldMk cId="1948477694" sldId="274"/>
            <ac:picMk id="25" creationId="{6924A8C8-3E22-49D8-97C6-666283C52C24}"/>
          </ac:picMkLst>
        </pc:picChg>
        <pc:picChg chg="add mod modCrop">
          <ac:chgData name="Allen, Kathryn L" userId="ad6b25f3-ddcf-4c5f-989e-2538d35a930c" providerId="ADAL" clId="{1E315893-2C19-4A2B-B814-3799BAA5D724}" dt="2021-10-04T17:43:43.747" v="915" actId="1076"/>
          <ac:picMkLst>
            <pc:docMk/>
            <pc:sldMk cId="1948477694" sldId="274"/>
            <ac:picMk id="27" creationId="{669558A0-1C7C-4F03-A044-4487DDCCC043}"/>
          </ac:picMkLst>
        </pc:picChg>
        <pc:picChg chg="add mod modCrop">
          <ac:chgData name="Allen, Kathryn L" userId="ad6b25f3-ddcf-4c5f-989e-2538d35a930c" providerId="ADAL" clId="{1E315893-2C19-4A2B-B814-3799BAA5D724}" dt="2021-10-04T17:43:18.988" v="907" actId="1076"/>
          <ac:picMkLst>
            <pc:docMk/>
            <pc:sldMk cId="1948477694" sldId="274"/>
            <ac:picMk id="29" creationId="{BB935E89-218F-4D23-AF05-882F63A5C985}"/>
          </ac:picMkLst>
        </pc:picChg>
      </pc:sldChg>
      <pc:sldChg chg="new del">
        <pc:chgData name="Allen, Kathryn L" userId="ad6b25f3-ddcf-4c5f-989e-2538d35a930c" providerId="ADAL" clId="{1E315893-2C19-4A2B-B814-3799BAA5D724}" dt="2021-10-04T17:31:18.660" v="843" actId="2696"/>
        <pc:sldMkLst>
          <pc:docMk/>
          <pc:sldMk cId="2909362893" sldId="274"/>
        </pc:sldMkLst>
      </pc:sldChg>
      <pc:sldChg chg="addSp delSp modSp new mod setBg modClrScheme addAnim modAnim chgLayout modNotesTx">
        <pc:chgData name="Allen, Kathryn L" userId="ad6b25f3-ddcf-4c5f-989e-2538d35a930c" providerId="ADAL" clId="{1E315893-2C19-4A2B-B814-3799BAA5D724}" dt="2021-10-04T20:39:32.982" v="1182" actId="20577"/>
        <pc:sldMkLst>
          <pc:docMk/>
          <pc:sldMk cId="2764187230" sldId="275"/>
        </pc:sldMkLst>
        <pc:spChg chg="mod ord">
          <ac:chgData name="Allen, Kathryn L" userId="ad6b25f3-ddcf-4c5f-989e-2538d35a930c" providerId="ADAL" clId="{1E315893-2C19-4A2B-B814-3799BAA5D724}" dt="2021-10-04T20:37:51.819" v="979" actId="26606"/>
          <ac:spMkLst>
            <pc:docMk/>
            <pc:sldMk cId="2764187230" sldId="275"/>
            <ac:spMk id="2" creationId="{0C2E618E-DF78-47C2-B807-3424A826B7AC}"/>
          </ac:spMkLst>
        </pc:spChg>
        <pc:spChg chg="del">
          <ac:chgData name="Allen, Kathryn L" userId="ad6b25f3-ddcf-4c5f-989e-2538d35a930c" providerId="ADAL" clId="{1E315893-2C19-4A2B-B814-3799BAA5D724}" dt="2021-10-04T20:37:48.107" v="978" actId="700"/>
          <ac:spMkLst>
            <pc:docMk/>
            <pc:sldMk cId="2764187230" sldId="275"/>
            <ac:spMk id="3" creationId="{5490BC86-86F5-4E23-9927-8EBCA3A3A86D}"/>
          </ac:spMkLst>
        </pc:spChg>
        <pc:spChg chg="add">
          <ac:chgData name="Allen, Kathryn L" userId="ad6b25f3-ddcf-4c5f-989e-2538d35a930c" providerId="ADAL" clId="{1E315893-2C19-4A2B-B814-3799BAA5D724}" dt="2021-10-04T20:37:51.819" v="979" actId="26606"/>
          <ac:spMkLst>
            <pc:docMk/>
            <pc:sldMk cId="2764187230" sldId="275"/>
            <ac:spMk id="9" creationId="{3A8EC506-B1DA-46A1-B44D-774E68468E13}"/>
          </ac:spMkLst>
        </pc:spChg>
        <pc:spChg chg="add">
          <ac:chgData name="Allen, Kathryn L" userId="ad6b25f3-ddcf-4c5f-989e-2538d35a930c" providerId="ADAL" clId="{1E315893-2C19-4A2B-B814-3799BAA5D724}" dt="2021-10-04T20:37:51.819" v="979" actId="26606"/>
          <ac:spMkLst>
            <pc:docMk/>
            <pc:sldMk cId="2764187230" sldId="275"/>
            <ac:spMk id="11" creationId="{BFF30785-305E-45D7-984F-5AA93D3CA561}"/>
          </ac:spMkLst>
        </pc:spChg>
        <pc:spChg chg="add">
          <ac:chgData name="Allen, Kathryn L" userId="ad6b25f3-ddcf-4c5f-989e-2538d35a930c" providerId="ADAL" clId="{1E315893-2C19-4A2B-B814-3799BAA5D724}" dt="2021-10-04T20:37:51.819" v="979" actId="26606"/>
          <ac:spMkLst>
            <pc:docMk/>
            <pc:sldMk cId="2764187230" sldId="275"/>
            <ac:spMk id="15" creationId="{286BE877-8405-42B2-A8E4-BF4224E015EF}"/>
          </ac:spMkLst>
        </pc:spChg>
        <pc:spChg chg="add">
          <ac:chgData name="Allen, Kathryn L" userId="ad6b25f3-ddcf-4c5f-989e-2538d35a930c" providerId="ADAL" clId="{1E315893-2C19-4A2B-B814-3799BAA5D724}" dt="2021-10-04T20:37:51.819" v="979" actId="26606"/>
          <ac:spMkLst>
            <pc:docMk/>
            <pc:sldMk cId="2764187230" sldId="275"/>
            <ac:spMk id="17" creationId="{4F4916F3-5270-48BF-8D54-7990F611BF30}"/>
          </ac:spMkLst>
        </pc:spChg>
        <pc:picChg chg="add">
          <ac:chgData name="Allen, Kathryn L" userId="ad6b25f3-ddcf-4c5f-989e-2538d35a930c" providerId="ADAL" clId="{1E315893-2C19-4A2B-B814-3799BAA5D724}" dt="2021-10-04T20:37:51.819" v="979" actId="26606"/>
          <ac:picMkLst>
            <pc:docMk/>
            <pc:sldMk cId="2764187230" sldId="275"/>
            <ac:picMk id="6" creationId="{D4F5D6C7-0CED-4972-B777-267D804EE078}"/>
          </ac:picMkLst>
        </pc:picChg>
        <pc:cxnChg chg="add">
          <ac:chgData name="Allen, Kathryn L" userId="ad6b25f3-ddcf-4c5f-989e-2538d35a930c" providerId="ADAL" clId="{1E315893-2C19-4A2B-B814-3799BAA5D724}" dt="2021-10-04T20:37:51.819" v="979" actId="26606"/>
          <ac:cxnSpMkLst>
            <pc:docMk/>
            <pc:sldMk cId="2764187230" sldId="275"/>
            <ac:cxnSpMk id="13" creationId="{15E01FA5-D766-43CA-A83D-E7CF3F04E96F}"/>
          </ac:cxnSpMkLst>
        </pc:cxnChg>
        <pc:cxnChg chg="add">
          <ac:chgData name="Allen, Kathryn L" userId="ad6b25f3-ddcf-4c5f-989e-2538d35a930c" providerId="ADAL" clId="{1E315893-2C19-4A2B-B814-3799BAA5D724}" dt="2021-10-04T20:37:51.819" v="979" actId="26606"/>
          <ac:cxnSpMkLst>
            <pc:docMk/>
            <pc:sldMk cId="2764187230" sldId="275"/>
            <ac:cxnSpMk id="19" creationId="{F49244C8-BD6D-4309-8235-706CBF26EF67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DEB1E-9737-4D12-B0C8-BF580283E939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80AFC9D-F0B2-429D-92DB-6B3BB21CCD6F}">
      <dgm:prSet/>
      <dgm:spPr/>
      <dgm:t>
        <a:bodyPr/>
        <a:lstStyle/>
        <a:p>
          <a:pPr>
            <a:defRPr b="1"/>
          </a:pPr>
          <a:r>
            <a:rPr lang="en-US"/>
            <a:t>Undergrad</a:t>
          </a:r>
        </a:p>
      </dgm:t>
    </dgm:pt>
    <dgm:pt modelId="{C3D4969D-C5FF-4E12-8F05-1991E0F7B64A}" type="parTrans" cxnId="{C6DE13C8-B183-46B9-89C8-8AE0AC3489BD}">
      <dgm:prSet/>
      <dgm:spPr/>
      <dgm:t>
        <a:bodyPr/>
        <a:lstStyle/>
        <a:p>
          <a:endParaRPr lang="en-US"/>
        </a:p>
      </dgm:t>
    </dgm:pt>
    <dgm:pt modelId="{A77377A8-F876-4149-9F5F-8D65B20C7B06}" type="sibTrans" cxnId="{C6DE13C8-B183-46B9-89C8-8AE0AC3489BD}">
      <dgm:prSet/>
      <dgm:spPr/>
      <dgm:t>
        <a:bodyPr/>
        <a:lstStyle/>
        <a:p>
          <a:endParaRPr lang="en-US"/>
        </a:p>
      </dgm:t>
    </dgm:pt>
    <dgm:pt modelId="{AEDCBE04-6833-44B2-BF92-443BE7AD8E33}">
      <dgm:prSet/>
      <dgm:spPr/>
      <dgm:t>
        <a:bodyPr/>
        <a:lstStyle/>
        <a:p>
          <a:r>
            <a:rPr lang="en-US"/>
            <a:t>Elon University, class of 2013</a:t>
          </a:r>
        </a:p>
      </dgm:t>
    </dgm:pt>
    <dgm:pt modelId="{D9B3268C-55F9-42FD-B7FB-1FB822B0B452}" type="parTrans" cxnId="{E0F7C558-2EA0-4967-9FAF-4FC3712C568C}">
      <dgm:prSet/>
      <dgm:spPr/>
      <dgm:t>
        <a:bodyPr/>
        <a:lstStyle/>
        <a:p>
          <a:endParaRPr lang="en-US"/>
        </a:p>
      </dgm:t>
    </dgm:pt>
    <dgm:pt modelId="{57FC1FA3-F262-45C2-AB7D-CF1DF89DE062}" type="sibTrans" cxnId="{E0F7C558-2EA0-4967-9FAF-4FC3712C568C}">
      <dgm:prSet/>
      <dgm:spPr/>
      <dgm:t>
        <a:bodyPr/>
        <a:lstStyle/>
        <a:p>
          <a:endParaRPr lang="en-US"/>
        </a:p>
      </dgm:t>
    </dgm:pt>
    <dgm:pt modelId="{132BC2BE-E927-4ED9-8AC7-9F6B317178BA}">
      <dgm:prSet/>
      <dgm:spPr/>
      <dgm:t>
        <a:bodyPr/>
        <a:lstStyle/>
        <a:p>
          <a:r>
            <a:rPr lang="en-US"/>
            <a:t>Major: biology</a:t>
          </a:r>
        </a:p>
      </dgm:t>
    </dgm:pt>
    <dgm:pt modelId="{CCAABF51-0AC4-4F5F-A7DB-9DD020D5E616}" type="parTrans" cxnId="{0FA5BC75-3C7B-4FF9-BDD6-CA5F68988E85}">
      <dgm:prSet/>
      <dgm:spPr/>
      <dgm:t>
        <a:bodyPr/>
        <a:lstStyle/>
        <a:p>
          <a:endParaRPr lang="en-US"/>
        </a:p>
      </dgm:t>
    </dgm:pt>
    <dgm:pt modelId="{7D127DEF-393C-41F4-B04C-38D9861CF294}" type="sibTrans" cxnId="{0FA5BC75-3C7B-4FF9-BDD6-CA5F68988E85}">
      <dgm:prSet/>
      <dgm:spPr/>
      <dgm:t>
        <a:bodyPr/>
        <a:lstStyle/>
        <a:p>
          <a:endParaRPr lang="en-US"/>
        </a:p>
      </dgm:t>
    </dgm:pt>
    <dgm:pt modelId="{125E704C-F658-4ECD-B063-5D1134413695}">
      <dgm:prSet/>
      <dgm:spPr/>
      <dgm:t>
        <a:bodyPr/>
        <a:lstStyle/>
        <a:p>
          <a:r>
            <a:rPr lang="en-US"/>
            <a:t>Minors: psychology, neuroscience</a:t>
          </a:r>
        </a:p>
      </dgm:t>
    </dgm:pt>
    <dgm:pt modelId="{793C52FD-2C30-4147-B55B-5906D3867977}" type="parTrans" cxnId="{E0AB076F-BE38-476C-91E6-883475F88A49}">
      <dgm:prSet/>
      <dgm:spPr/>
      <dgm:t>
        <a:bodyPr/>
        <a:lstStyle/>
        <a:p>
          <a:endParaRPr lang="en-US"/>
        </a:p>
      </dgm:t>
    </dgm:pt>
    <dgm:pt modelId="{03F7A779-8259-4FBE-BCD2-8C9B4A74018A}" type="sibTrans" cxnId="{E0AB076F-BE38-476C-91E6-883475F88A49}">
      <dgm:prSet/>
      <dgm:spPr/>
      <dgm:t>
        <a:bodyPr/>
        <a:lstStyle/>
        <a:p>
          <a:endParaRPr lang="en-US"/>
        </a:p>
      </dgm:t>
    </dgm:pt>
    <dgm:pt modelId="{2B5C73C0-89FA-40A3-9E0E-261A2422FEB5}">
      <dgm:prSet/>
      <dgm:spPr/>
      <dgm:t>
        <a:bodyPr/>
        <a:lstStyle/>
        <a:p>
          <a:pPr>
            <a:defRPr b="1"/>
          </a:pPr>
          <a:r>
            <a:rPr lang="en-US"/>
            <a:t>Post-Bacc</a:t>
          </a:r>
        </a:p>
      </dgm:t>
    </dgm:pt>
    <dgm:pt modelId="{62CC630B-4672-40BC-B5D9-0A99635BBCDA}" type="parTrans" cxnId="{F47BB117-98AF-4FC1-A57C-71CA4ED6F247}">
      <dgm:prSet/>
      <dgm:spPr/>
      <dgm:t>
        <a:bodyPr/>
        <a:lstStyle/>
        <a:p>
          <a:endParaRPr lang="en-US"/>
        </a:p>
      </dgm:t>
    </dgm:pt>
    <dgm:pt modelId="{53569202-A23E-451B-9726-85F9D9C2B42D}" type="sibTrans" cxnId="{F47BB117-98AF-4FC1-A57C-71CA4ED6F247}">
      <dgm:prSet/>
      <dgm:spPr/>
      <dgm:t>
        <a:bodyPr/>
        <a:lstStyle/>
        <a:p>
          <a:endParaRPr lang="en-US"/>
        </a:p>
      </dgm:t>
    </dgm:pt>
    <dgm:pt modelId="{588344A2-005C-4F6D-AAB8-140421424C9A}">
      <dgm:prSet/>
      <dgm:spPr/>
      <dgm:t>
        <a:bodyPr/>
        <a:lstStyle/>
        <a:p>
          <a:r>
            <a:rPr lang="en-US"/>
            <a:t>Additional courses</a:t>
          </a:r>
        </a:p>
      </dgm:t>
    </dgm:pt>
    <dgm:pt modelId="{DEA5A173-CD50-4F59-A290-D269B14A697D}" type="parTrans" cxnId="{8E0FAF93-C743-4CC1-A774-6EDFC223CFAA}">
      <dgm:prSet/>
      <dgm:spPr/>
      <dgm:t>
        <a:bodyPr/>
        <a:lstStyle/>
        <a:p>
          <a:endParaRPr lang="en-US"/>
        </a:p>
      </dgm:t>
    </dgm:pt>
    <dgm:pt modelId="{2FC81B3A-76AE-4C36-8486-4F4D97465044}" type="sibTrans" cxnId="{8E0FAF93-C743-4CC1-A774-6EDFC223CFAA}">
      <dgm:prSet/>
      <dgm:spPr/>
      <dgm:t>
        <a:bodyPr/>
        <a:lstStyle/>
        <a:p>
          <a:endParaRPr lang="en-US"/>
        </a:p>
      </dgm:t>
    </dgm:pt>
    <dgm:pt modelId="{279524E8-BE20-4895-913F-5E0447501B67}">
      <dgm:prSet/>
      <dgm:spPr/>
      <dgm:t>
        <a:bodyPr/>
        <a:lstStyle/>
        <a:p>
          <a:r>
            <a:rPr lang="en-US"/>
            <a:t>Community college</a:t>
          </a:r>
        </a:p>
      </dgm:t>
    </dgm:pt>
    <dgm:pt modelId="{78EF6425-CA34-4701-BD7F-7FF5398A0B4D}" type="parTrans" cxnId="{0655C628-D341-4573-A5E3-8D7F797ACD3C}">
      <dgm:prSet/>
      <dgm:spPr/>
      <dgm:t>
        <a:bodyPr/>
        <a:lstStyle/>
        <a:p>
          <a:endParaRPr lang="en-US"/>
        </a:p>
      </dgm:t>
    </dgm:pt>
    <dgm:pt modelId="{2F6E638E-7E9E-47C9-9A75-0332FBD7F354}" type="sibTrans" cxnId="{0655C628-D341-4573-A5E3-8D7F797ACD3C}">
      <dgm:prSet/>
      <dgm:spPr/>
      <dgm:t>
        <a:bodyPr/>
        <a:lstStyle/>
        <a:p>
          <a:endParaRPr lang="en-US"/>
        </a:p>
      </dgm:t>
    </dgm:pt>
    <dgm:pt modelId="{28539D14-6A9B-491F-9B43-CB12BA15952E}">
      <dgm:prSet/>
      <dgm:spPr/>
      <dgm:t>
        <a:bodyPr/>
        <a:lstStyle/>
        <a:p>
          <a:pPr>
            <a:defRPr b="1"/>
          </a:pPr>
          <a:r>
            <a:rPr lang="en-US"/>
            <a:t>PCE Job</a:t>
          </a:r>
        </a:p>
      </dgm:t>
    </dgm:pt>
    <dgm:pt modelId="{0291C433-91D9-439F-8BAD-2B9B8E577D95}" type="parTrans" cxnId="{5603FA53-E185-4C3B-90EA-A66F3B41594F}">
      <dgm:prSet/>
      <dgm:spPr/>
      <dgm:t>
        <a:bodyPr/>
        <a:lstStyle/>
        <a:p>
          <a:endParaRPr lang="en-US"/>
        </a:p>
      </dgm:t>
    </dgm:pt>
    <dgm:pt modelId="{AE12E7D8-31AB-47DC-8836-2EB7349F87E6}" type="sibTrans" cxnId="{5603FA53-E185-4C3B-90EA-A66F3B41594F}">
      <dgm:prSet/>
      <dgm:spPr/>
      <dgm:t>
        <a:bodyPr/>
        <a:lstStyle/>
        <a:p>
          <a:endParaRPr lang="en-US"/>
        </a:p>
      </dgm:t>
    </dgm:pt>
    <dgm:pt modelId="{A03D8E5C-692A-4BD8-A169-1EFACB447370}">
      <dgm:prSet/>
      <dgm:spPr/>
      <dgm:t>
        <a:bodyPr/>
        <a:lstStyle/>
        <a:p>
          <a:r>
            <a:rPr lang="en-US"/>
            <a:t>Moved to NC</a:t>
          </a:r>
        </a:p>
      </dgm:t>
    </dgm:pt>
    <dgm:pt modelId="{72C100A5-7001-45FC-8C07-3478D1E2E24B}" type="parTrans" cxnId="{31C51832-EB4B-47D5-B65F-0600ABABD993}">
      <dgm:prSet/>
      <dgm:spPr/>
      <dgm:t>
        <a:bodyPr/>
        <a:lstStyle/>
        <a:p>
          <a:endParaRPr lang="en-US"/>
        </a:p>
      </dgm:t>
    </dgm:pt>
    <dgm:pt modelId="{86F671FE-8655-4743-B961-A4321DE94AB1}" type="sibTrans" cxnId="{31C51832-EB4B-47D5-B65F-0600ABABD993}">
      <dgm:prSet/>
      <dgm:spPr/>
      <dgm:t>
        <a:bodyPr/>
        <a:lstStyle/>
        <a:p>
          <a:endParaRPr lang="en-US"/>
        </a:p>
      </dgm:t>
    </dgm:pt>
    <dgm:pt modelId="{EB9EFCC4-9D1C-4AA9-ADBC-97EFC223E5C5}">
      <dgm:prSet/>
      <dgm:spPr/>
      <dgm:t>
        <a:bodyPr/>
        <a:lstStyle/>
        <a:p>
          <a:r>
            <a:rPr lang="en-US"/>
            <a:t>Duke Hospital Float Pool CNA</a:t>
          </a:r>
        </a:p>
      </dgm:t>
    </dgm:pt>
    <dgm:pt modelId="{2B44E968-E0E6-4FCE-8B10-151772585263}" type="parTrans" cxnId="{50AFDDDC-468E-42D4-AFDC-007636C4DBDD}">
      <dgm:prSet/>
      <dgm:spPr/>
      <dgm:t>
        <a:bodyPr/>
        <a:lstStyle/>
        <a:p>
          <a:endParaRPr lang="en-US"/>
        </a:p>
      </dgm:t>
    </dgm:pt>
    <dgm:pt modelId="{EB9EA7A3-269D-41C2-A58C-6DADDC2DA429}" type="sibTrans" cxnId="{50AFDDDC-468E-42D4-AFDC-007636C4DBDD}">
      <dgm:prSet/>
      <dgm:spPr/>
      <dgm:t>
        <a:bodyPr/>
        <a:lstStyle/>
        <a:p>
          <a:endParaRPr lang="en-US"/>
        </a:p>
      </dgm:t>
    </dgm:pt>
    <dgm:pt modelId="{B27A5427-8E88-4296-9C9B-634C9019C5CD}">
      <dgm:prSet/>
      <dgm:spPr/>
      <dgm:t>
        <a:bodyPr/>
        <a:lstStyle/>
        <a:p>
          <a:pPr>
            <a:defRPr b="1"/>
          </a:pPr>
          <a:r>
            <a:rPr lang="en-US"/>
            <a:t>Applying to PA School</a:t>
          </a:r>
        </a:p>
      </dgm:t>
    </dgm:pt>
    <dgm:pt modelId="{2CA55C5A-E215-4AFC-945D-6C756D2549D7}" type="parTrans" cxnId="{7048C76F-4C38-4787-A1D4-33CBC43A91DE}">
      <dgm:prSet/>
      <dgm:spPr/>
      <dgm:t>
        <a:bodyPr/>
        <a:lstStyle/>
        <a:p>
          <a:endParaRPr lang="en-US"/>
        </a:p>
      </dgm:t>
    </dgm:pt>
    <dgm:pt modelId="{892A5047-761C-4206-9893-FE217C04915D}" type="sibTrans" cxnId="{7048C76F-4C38-4787-A1D4-33CBC43A91DE}">
      <dgm:prSet/>
      <dgm:spPr/>
      <dgm:t>
        <a:bodyPr/>
        <a:lstStyle/>
        <a:p>
          <a:endParaRPr lang="en-US"/>
        </a:p>
      </dgm:t>
    </dgm:pt>
    <dgm:pt modelId="{AD0A7514-49FB-4A6D-8ECC-413DA2EC1547}">
      <dgm:prSet/>
      <dgm:spPr/>
      <dgm:t>
        <a:bodyPr/>
        <a:lstStyle/>
        <a:p>
          <a:r>
            <a:rPr lang="en-US"/>
            <a:t>Started in 2016</a:t>
          </a:r>
        </a:p>
      </dgm:t>
    </dgm:pt>
    <dgm:pt modelId="{18D55285-7521-45D9-80C5-B44B8589EFD5}" type="parTrans" cxnId="{569BEAD1-18F0-40E9-88B9-0D286A5D4342}">
      <dgm:prSet/>
      <dgm:spPr/>
      <dgm:t>
        <a:bodyPr/>
        <a:lstStyle/>
        <a:p>
          <a:endParaRPr lang="en-US"/>
        </a:p>
      </dgm:t>
    </dgm:pt>
    <dgm:pt modelId="{1232A29C-F8D8-45C0-B339-E51CA1202809}" type="sibTrans" cxnId="{569BEAD1-18F0-40E9-88B9-0D286A5D4342}">
      <dgm:prSet/>
      <dgm:spPr/>
      <dgm:t>
        <a:bodyPr/>
        <a:lstStyle/>
        <a:p>
          <a:endParaRPr lang="en-US"/>
        </a:p>
      </dgm:t>
    </dgm:pt>
    <dgm:pt modelId="{F4196928-3157-41C7-BD3B-D96E806DEF42}" type="pres">
      <dgm:prSet presAssocID="{166DEB1E-9737-4D12-B0C8-BF580283E939}" presName="root" presStyleCnt="0">
        <dgm:presLayoutVars>
          <dgm:dir/>
          <dgm:resizeHandles val="exact"/>
        </dgm:presLayoutVars>
      </dgm:prSet>
      <dgm:spPr/>
    </dgm:pt>
    <dgm:pt modelId="{ADE8EFFF-00DD-4E9B-981B-15F898BBB8BF}" type="pres">
      <dgm:prSet presAssocID="{280AFC9D-F0B2-429D-92DB-6B3BB21CCD6F}" presName="compNode" presStyleCnt="0"/>
      <dgm:spPr/>
    </dgm:pt>
    <dgm:pt modelId="{126D2B89-820D-45BC-A5B1-9D6BFE81EACB}" type="pres">
      <dgm:prSet presAssocID="{280AFC9D-F0B2-429D-92DB-6B3BB21CCD6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47A3DE99-8D0E-4CD8-83CA-0DF96CC663D0}" type="pres">
      <dgm:prSet presAssocID="{280AFC9D-F0B2-429D-92DB-6B3BB21CCD6F}" presName="iconSpace" presStyleCnt="0"/>
      <dgm:spPr/>
    </dgm:pt>
    <dgm:pt modelId="{2A4A7683-DAD8-4AAA-B8AA-9BF2333D04E5}" type="pres">
      <dgm:prSet presAssocID="{280AFC9D-F0B2-429D-92DB-6B3BB21CCD6F}" presName="parTx" presStyleLbl="revTx" presStyleIdx="0" presStyleCnt="8">
        <dgm:presLayoutVars>
          <dgm:chMax val="0"/>
          <dgm:chPref val="0"/>
        </dgm:presLayoutVars>
      </dgm:prSet>
      <dgm:spPr/>
    </dgm:pt>
    <dgm:pt modelId="{8F66FCBF-FB3F-4423-8516-BB508D31208B}" type="pres">
      <dgm:prSet presAssocID="{280AFC9D-F0B2-429D-92DB-6B3BB21CCD6F}" presName="txSpace" presStyleCnt="0"/>
      <dgm:spPr/>
    </dgm:pt>
    <dgm:pt modelId="{1FD10D2A-7A22-4ACE-AE05-B325091C4859}" type="pres">
      <dgm:prSet presAssocID="{280AFC9D-F0B2-429D-92DB-6B3BB21CCD6F}" presName="desTx" presStyleLbl="revTx" presStyleIdx="1" presStyleCnt="8">
        <dgm:presLayoutVars/>
      </dgm:prSet>
      <dgm:spPr/>
    </dgm:pt>
    <dgm:pt modelId="{EA908838-27EE-4620-B7FD-F156A0897C1E}" type="pres">
      <dgm:prSet presAssocID="{A77377A8-F876-4149-9F5F-8D65B20C7B06}" presName="sibTrans" presStyleCnt="0"/>
      <dgm:spPr/>
    </dgm:pt>
    <dgm:pt modelId="{453142EB-27BE-4CCC-A64B-49792EA32C73}" type="pres">
      <dgm:prSet presAssocID="{2B5C73C0-89FA-40A3-9E0E-261A2422FEB5}" presName="compNode" presStyleCnt="0"/>
      <dgm:spPr/>
    </dgm:pt>
    <dgm:pt modelId="{61750356-D75B-4795-8616-5A37E4E31090}" type="pres">
      <dgm:prSet presAssocID="{2B5C73C0-89FA-40A3-9E0E-261A2422FEB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861188A-AB7B-4C6F-A850-153B7353C691}" type="pres">
      <dgm:prSet presAssocID="{2B5C73C0-89FA-40A3-9E0E-261A2422FEB5}" presName="iconSpace" presStyleCnt="0"/>
      <dgm:spPr/>
    </dgm:pt>
    <dgm:pt modelId="{B5B30CF6-A424-429E-8724-FEB5120C6B07}" type="pres">
      <dgm:prSet presAssocID="{2B5C73C0-89FA-40A3-9E0E-261A2422FEB5}" presName="parTx" presStyleLbl="revTx" presStyleIdx="2" presStyleCnt="8">
        <dgm:presLayoutVars>
          <dgm:chMax val="0"/>
          <dgm:chPref val="0"/>
        </dgm:presLayoutVars>
      </dgm:prSet>
      <dgm:spPr/>
    </dgm:pt>
    <dgm:pt modelId="{7C746462-1D75-4134-B444-5DE8F830C98C}" type="pres">
      <dgm:prSet presAssocID="{2B5C73C0-89FA-40A3-9E0E-261A2422FEB5}" presName="txSpace" presStyleCnt="0"/>
      <dgm:spPr/>
    </dgm:pt>
    <dgm:pt modelId="{6FE7F284-DB3E-4BA7-97E1-92D275DDA9C0}" type="pres">
      <dgm:prSet presAssocID="{2B5C73C0-89FA-40A3-9E0E-261A2422FEB5}" presName="desTx" presStyleLbl="revTx" presStyleIdx="3" presStyleCnt="8">
        <dgm:presLayoutVars/>
      </dgm:prSet>
      <dgm:spPr/>
    </dgm:pt>
    <dgm:pt modelId="{4F2D29CF-88A4-4EF4-B2A0-AA6E524D25BE}" type="pres">
      <dgm:prSet presAssocID="{53569202-A23E-451B-9726-85F9D9C2B42D}" presName="sibTrans" presStyleCnt="0"/>
      <dgm:spPr/>
    </dgm:pt>
    <dgm:pt modelId="{3C0CC84B-1A48-4743-AB8B-8DAB0352A446}" type="pres">
      <dgm:prSet presAssocID="{28539D14-6A9B-491F-9B43-CB12BA15952E}" presName="compNode" presStyleCnt="0"/>
      <dgm:spPr/>
    </dgm:pt>
    <dgm:pt modelId="{1F2FF1B6-05F1-48E9-BBFD-78A806198CC4}" type="pres">
      <dgm:prSet presAssocID="{28539D14-6A9B-491F-9B43-CB12BA15952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45355360-7F6D-4E37-9AD0-8992D4DFD851}" type="pres">
      <dgm:prSet presAssocID="{28539D14-6A9B-491F-9B43-CB12BA15952E}" presName="iconSpace" presStyleCnt="0"/>
      <dgm:spPr/>
    </dgm:pt>
    <dgm:pt modelId="{68C595D0-F5BB-49A7-A89F-8D091BEA2619}" type="pres">
      <dgm:prSet presAssocID="{28539D14-6A9B-491F-9B43-CB12BA15952E}" presName="parTx" presStyleLbl="revTx" presStyleIdx="4" presStyleCnt="8">
        <dgm:presLayoutVars>
          <dgm:chMax val="0"/>
          <dgm:chPref val="0"/>
        </dgm:presLayoutVars>
      </dgm:prSet>
      <dgm:spPr/>
    </dgm:pt>
    <dgm:pt modelId="{32535496-C8D3-45AC-A5D8-FFB05135CE32}" type="pres">
      <dgm:prSet presAssocID="{28539D14-6A9B-491F-9B43-CB12BA15952E}" presName="txSpace" presStyleCnt="0"/>
      <dgm:spPr/>
    </dgm:pt>
    <dgm:pt modelId="{A1A2C6A2-D2B5-40C4-A685-35FE44C8570B}" type="pres">
      <dgm:prSet presAssocID="{28539D14-6A9B-491F-9B43-CB12BA15952E}" presName="desTx" presStyleLbl="revTx" presStyleIdx="5" presStyleCnt="8">
        <dgm:presLayoutVars/>
      </dgm:prSet>
      <dgm:spPr/>
    </dgm:pt>
    <dgm:pt modelId="{2B505B76-795B-42FE-998F-858FBD754582}" type="pres">
      <dgm:prSet presAssocID="{AE12E7D8-31AB-47DC-8836-2EB7349F87E6}" presName="sibTrans" presStyleCnt="0"/>
      <dgm:spPr/>
    </dgm:pt>
    <dgm:pt modelId="{2DBA5589-6F6A-4475-8B11-0BE2AE2017C2}" type="pres">
      <dgm:prSet presAssocID="{B27A5427-8E88-4296-9C9B-634C9019C5CD}" presName="compNode" presStyleCnt="0"/>
      <dgm:spPr/>
    </dgm:pt>
    <dgm:pt modelId="{9E4A0821-B49F-4C85-B09F-D1DDE4001528}" type="pres">
      <dgm:prSet presAssocID="{B27A5427-8E88-4296-9C9B-634C9019C5C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F2B521D0-F5FE-449D-A477-FB37DD0C6FC8}" type="pres">
      <dgm:prSet presAssocID="{B27A5427-8E88-4296-9C9B-634C9019C5CD}" presName="iconSpace" presStyleCnt="0"/>
      <dgm:spPr/>
    </dgm:pt>
    <dgm:pt modelId="{407B2D5E-A2D7-4547-B218-A1320A50785B}" type="pres">
      <dgm:prSet presAssocID="{B27A5427-8E88-4296-9C9B-634C9019C5CD}" presName="parTx" presStyleLbl="revTx" presStyleIdx="6" presStyleCnt="8">
        <dgm:presLayoutVars>
          <dgm:chMax val="0"/>
          <dgm:chPref val="0"/>
        </dgm:presLayoutVars>
      </dgm:prSet>
      <dgm:spPr/>
    </dgm:pt>
    <dgm:pt modelId="{D444CE83-DA09-4AC9-9214-354AF27736F0}" type="pres">
      <dgm:prSet presAssocID="{B27A5427-8E88-4296-9C9B-634C9019C5CD}" presName="txSpace" presStyleCnt="0"/>
      <dgm:spPr/>
    </dgm:pt>
    <dgm:pt modelId="{D96AC3E6-EBEF-4C05-A2F2-0C9B3DF4835B}" type="pres">
      <dgm:prSet presAssocID="{B27A5427-8E88-4296-9C9B-634C9019C5CD}" presName="desTx" presStyleLbl="revTx" presStyleIdx="7" presStyleCnt="8">
        <dgm:presLayoutVars/>
      </dgm:prSet>
      <dgm:spPr/>
    </dgm:pt>
  </dgm:ptLst>
  <dgm:cxnLst>
    <dgm:cxn modelId="{F47BB117-98AF-4FC1-A57C-71CA4ED6F247}" srcId="{166DEB1E-9737-4D12-B0C8-BF580283E939}" destId="{2B5C73C0-89FA-40A3-9E0E-261A2422FEB5}" srcOrd="1" destOrd="0" parTransId="{62CC630B-4672-40BC-B5D9-0A99635BBCDA}" sibTransId="{53569202-A23E-451B-9726-85F9D9C2B42D}"/>
    <dgm:cxn modelId="{46FEF718-3A62-49D9-A58B-66ABC2D4B3E6}" type="presOf" srcId="{AD0A7514-49FB-4A6D-8ECC-413DA2EC1547}" destId="{D96AC3E6-EBEF-4C05-A2F2-0C9B3DF4835B}" srcOrd="0" destOrd="0" presId="urn:microsoft.com/office/officeart/2018/5/layout/CenteredIconLabelDescriptionList"/>
    <dgm:cxn modelId="{0655C628-D341-4573-A5E3-8D7F797ACD3C}" srcId="{2B5C73C0-89FA-40A3-9E0E-261A2422FEB5}" destId="{279524E8-BE20-4895-913F-5E0447501B67}" srcOrd="1" destOrd="0" parTransId="{78EF6425-CA34-4701-BD7F-7FF5398A0B4D}" sibTransId="{2F6E638E-7E9E-47C9-9A75-0332FBD7F354}"/>
    <dgm:cxn modelId="{31C51832-EB4B-47D5-B65F-0600ABABD993}" srcId="{28539D14-6A9B-491F-9B43-CB12BA15952E}" destId="{A03D8E5C-692A-4BD8-A169-1EFACB447370}" srcOrd="0" destOrd="0" parTransId="{72C100A5-7001-45FC-8C07-3478D1E2E24B}" sibTransId="{86F671FE-8655-4743-B961-A4321DE94AB1}"/>
    <dgm:cxn modelId="{E42E1D47-21CF-4C69-A29A-1B79D3560C62}" type="presOf" srcId="{EB9EFCC4-9D1C-4AA9-ADBC-97EFC223E5C5}" destId="{A1A2C6A2-D2B5-40C4-A685-35FE44C8570B}" srcOrd="0" destOrd="1" presId="urn:microsoft.com/office/officeart/2018/5/layout/CenteredIconLabelDescriptionList"/>
    <dgm:cxn modelId="{E0AB076F-BE38-476C-91E6-883475F88A49}" srcId="{280AFC9D-F0B2-429D-92DB-6B3BB21CCD6F}" destId="{125E704C-F658-4ECD-B063-5D1134413695}" srcOrd="2" destOrd="0" parTransId="{793C52FD-2C30-4147-B55B-5906D3867977}" sibTransId="{03F7A779-8259-4FBE-BCD2-8C9B4A74018A}"/>
    <dgm:cxn modelId="{7048C76F-4C38-4787-A1D4-33CBC43A91DE}" srcId="{166DEB1E-9737-4D12-B0C8-BF580283E939}" destId="{B27A5427-8E88-4296-9C9B-634C9019C5CD}" srcOrd="3" destOrd="0" parTransId="{2CA55C5A-E215-4AFC-945D-6C756D2549D7}" sibTransId="{892A5047-761C-4206-9893-FE217C04915D}"/>
    <dgm:cxn modelId="{5603FA53-E185-4C3B-90EA-A66F3B41594F}" srcId="{166DEB1E-9737-4D12-B0C8-BF580283E939}" destId="{28539D14-6A9B-491F-9B43-CB12BA15952E}" srcOrd="2" destOrd="0" parTransId="{0291C433-91D9-439F-8BAD-2B9B8E577D95}" sibTransId="{AE12E7D8-31AB-47DC-8836-2EB7349F87E6}"/>
    <dgm:cxn modelId="{0FA5BC75-3C7B-4FF9-BDD6-CA5F68988E85}" srcId="{280AFC9D-F0B2-429D-92DB-6B3BB21CCD6F}" destId="{132BC2BE-E927-4ED9-8AC7-9F6B317178BA}" srcOrd="1" destOrd="0" parTransId="{CCAABF51-0AC4-4F5F-A7DB-9DD020D5E616}" sibTransId="{7D127DEF-393C-41F4-B04C-38D9861CF294}"/>
    <dgm:cxn modelId="{8C249257-4CB1-4AFC-9C91-BF80FF079213}" type="presOf" srcId="{125E704C-F658-4ECD-B063-5D1134413695}" destId="{1FD10D2A-7A22-4ACE-AE05-B325091C4859}" srcOrd="0" destOrd="2" presId="urn:microsoft.com/office/officeart/2018/5/layout/CenteredIconLabelDescriptionList"/>
    <dgm:cxn modelId="{819BE677-97FF-4ED3-ABD9-BB89CAADB612}" type="presOf" srcId="{AEDCBE04-6833-44B2-BF92-443BE7AD8E33}" destId="{1FD10D2A-7A22-4ACE-AE05-B325091C4859}" srcOrd="0" destOrd="0" presId="urn:microsoft.com/office/officeart/2018/5/layout/CenteredIconLabelDescriptionList"/>
    <dgm:cxn modelId="{E0F7C558-2EA0-4967-9FAF-4FC3712C568C}" srcId="{280AFC9D-F0B2-429D-92DB-6B3BB21CCD6F}" destId="{AEDCBE04-6833-44B2-BF92-443BE7AD8E33}" srcOrd="0" destOrd="0" parTransId="{D9B3268C-55F9-42FD-B7FB-1FB822B0B452}" sibTransId="{57FC1FA3-F262-45C2-AB7D-CF1DF89DE062}"/>
    <dgm:cxn modelId="{04F2A77D-48E8-41F6-A96C-5D7B0EB9B5A0}" type="presOf" srcId="{588344A2-005C-4F6D-AAB8-140421424C9A}" destId="{6FE7F284-DB3E-4BA7-97E1-92D275DDA9C0}" srcOrd="0" destOrd="0" presId="urn:microsoft.com/office/officeart/2018/5/layout/CenteredIconLabelDescriptionList"/>
    <dgm:cxn modelId="{8E0FAF93-C743-4CC1-A774-6EDFC223CFAA}" srcId="{2B5C73C0-89FA-40A3-9E0E-261A2422FEB5}" destId="{588344A2-005C-4F6D-AAB8-140421424C9A}" srcOrd="0" destOrd="0" parTransId="{DEA5A173-CD50-4F59-A290-D269B14A697D}" sibTransId="{2FC81B3A-76AE-4C36-8486-4F4D97465044}"/>
    <dgm:cxn modelId="{F47D6BA4-7EF3-49DC-A760-E25DF08A2705}" type="presOf" srcId="{A03D8E5C-692A-4BD8-A169-1EFACB447370}" destId="{A1A2C6A2-D2B5-40C4-A685-35FE44C8570B}" srcOrd="0" destOrd="0" presId="urn:microsoft.com/office/officeart/2018/5/layout/CenteredIconLabelDescriptionList"/>
    <dgm:cxn modelId="{344552A4-DFC2-47F2-A413-8D9157AECAA4}" type="presOf" srcId="{279524E8-BE20-4895-913F-5E0447501B67}" destId="{6FE7F284-DB3E-4BA7-97E1-92D275DDA9C0}" srcOrd="0" destOrd="1" presId="urn:microsoft.com/office/officeart/2018/5/layout/CenteredIconLabelDescriptionList"/>
    <dgm:cxn modelId="{B7AA3AB1-D186-47E0-BCED-BD9D507AC138}" type="presOf" srcId="{B27A5427-8E88-4296-9C9B-634C9019C5CD}" destId="{407B2D5E-A2D7-4547-B218-A1320A50785B}" srcOrd="0" destOrd="0" presId="urn:microsoft.com/office/officeart/2018/5/layout/CenteredIconLabelDescriptionList"/>
    <dgm:cxn modelId="{8E94EDC7-F225-4C70-BE36-949CCB757CA2}" type="presOf" srcId="{132BC2BE-E927-4ED9-8AC7-9F6B317178BA}" destId="{1FD10D2A-7A22-4ACE-AE05-B325091C4859}" srcOrd="0" destOrd="1" presId="urn:microsoft.com/office/officeart/2018/5/layout/CenteredIconLabelDescriptionList"/>
    <dgm:cxn modelId="{C6DE13C8-B183-46B9-89C8-8AE0AC3489BD}" srcId="{166DEB1E-9737-4D12-B0C8-BF580283E939}" destId="{280AFC9D-F0B2-429D-92DB-6B3BB21CCD6F}" srcOrd="0" destOrd="0" parTransId="{C3D4969D-C5FF-4E12-8F05-1991E0F7B64A}" sibTransId="{A77377A8-F876-4149-9F5F-8D65B20C7B06}"/>
    <dgm:cxn modelId="{569BEAD1-18F0-40E9-88B9-0D286A5D4342}" srcId="{B27A5427-8E88-4296-9C9B-634C9019C5CD}" destId="{AD0A7514-49FB-4A6D-8ECC-413DA2EC1547}" srcOrd="0" destOrd="0" parTransId="{18D55285-7521-45D9-80C5-B44B8589EFD5}" sibTransId="{1232A29C-F8D8-45C0-B339-E51CA1202809}"/>
    <dgm:cxn modelId="{D840B1D9-ACD6-485C-80C7-DA70C86FB026}" type="presOf" srcId="{28539D14-6A9B-491F-9B43-CB12BA15952E}" destId="{68C595D0-F5BB-49A7-A89F-8D091BEA2619}" srcOrd="0" destOrd="0" presId="urn:microsoft.com/office/officeart/2018/5/layout/CenteredIconLabelDescriptionList"/>
    <dgm:cxn modelId="{B476E9D9-521E-4D87-AE15-1BE51AB207BE}" type="presOf" srcId="{166DEB1E-9737-4D12-B0C8-BF580283E939}" destId="{F4196928-3157-41C7-BD3B-D96E806DEF42}" srcOrd="0" destOrd="0" presId="urn:microsoft.com/office/officeart/2018/5/layout/CenteredIconLabelDescriptionList"/>
    <dgm:cxn modelId="{50AFDDDC-468E-42D4-AFDC-007636C4DBDD}" srcId="{28539D14-6A9B-491F-9B43-CB12BA15952E}" destId="{EB9EFCC4-9D1C-4AA9-ADBC-97EFC223E5C5}" srcOrd="1" destOrd="0" parTransId="{2B44E968-E0E6-4FCE-8B10-151772585263}" sibTransId="{EB9EA7A3-269D-41C2-A58C-6DADDC2DA429}"/>
    <dgm:cxn modelId="{55B0ABE1-2336-45EA-B490-62A9A8B63FD8}" type="presOf" srcId="{2B5C73C0-89FA-40A3-9E0E-261A2422FEB5}" destId="{B5B30CF6-A424-429E-8724-FEB5120C6B07}" srcOrd="0" destOrd="0" presId="urn:microsoft.com/office/officeart/2018/5/layout/CenteredIconLabelDescriptionList"/>
    <dgm:cxn modelId="{A8F4A4FE-6761-438A-A81D-754C6E588272}" type="presOf" srcId="{280AFC9D-F0B2-429D-92DB-6B3BB21CCD6F}" destId="{2A4A7683-DAD8-4AAA-B8AA-9BF2333D04E5}" srcOrd="0" destOrd="0" presId="urn:microsoft.com/office/officeart/2018/5/layout/CenteredIconLabelDescriptionList"/>
    <dgm:cxn modelId="{759262A4-9E4F-4F86-82B5-FC33EBFA3D3C}" type="presParOf" srcId="{F4196928-3157-41C7-BD3B-D96E806DEF42}" destId="{ADE8EFFF-00DD-4E9B-981B-15F898BBB8BF}" srcOrd="0" destOrd="0" presId="urn:microsoft.com/office/officeart/2018/5/layout/CenteredIconLabelDescriptionList"/>
    <dgm:cxn modelId="{6AD7FC0C-7029-4848-B025-F21C07F697B0}" type="presParOf" srcId="{ADE8EFFF-00DD-4E9B-981B-15F898BBB8BF}" destId="{126D2B89-820D-45BC-A5B1-9D6BFE81EACB}" srcOrd="0" destOrd="0" presId="urn:microsoft.com/office/officeart/2018/5/layout/CenteredIconLabelDescriptionList"/>
    <dgm:cxn modelId="{B376BA6C-9902-4C9C-9E56-EA89D8B74AFA}" type="presParOf" srcId="{ADE8EFFF-00DD-4E9B-981B-15F898BBB8BF}" destId="{47A3DE99-8D0E-4CD8-83CA-0DF96CC663D0}" srcOrd="1" destOrd="0" presId="urn:microsoft.com/office/officeart/2018/5/layout/CenteredIconLabelDescriptionList"/>
    <dgm:cxn modelId="{D6A1356F-7C40-4AA2-A615-5A3E8E22BE3A}" type="presParOf" srcId="{ADE8EFFF-00DD-4E9B-981B-15F898BBB8BF}" destId="{2A4A7683-DAD8-4AAA-B8AA-9BF2333D04E5}" srcOrd="2" destOrd="0" presId="urn:microsoft.com/office/officeart/2018/5/layout/CenteredIconLabelDescriptionList"/>
    <dgm:cxn modelId="{8B7D88D5-6057-4971-8926-E75B37DF2D47}" type="presParOf" srcId="{ADE8EFFF-00DD-4E9B-981B-15F898BBB8BF}" destId="{8F66FCBF-FB3F-4423-8516-BB508D31208B}" srcOrd="3" destOrd="0" presId="urn:microsoft.com/office/officeart/2018/5/layout/CenteredIconLabelDescriptionList"/>
    <dgm:cxn modelId="{A33AC8AD-70EA-4A36-8AC6-754ADA3DEA5F}" type="presParOf" srcId="{ADE8EFFF-00DD-4E9B-981B-15F898BBB8BF}" destId="{1FD10D2A-7A22-4ACE-AE05-B325091C4859}" srcOrd="4" destOrd="0" presId="urn:microsoft.com/office/officeart/2018/5/layout/CenteredIconLabelDescriptionList"/>
    <dgm:cxn modelId="{2D92C7B3-4825-4ABF-8101-24F4B2B54AB7}" type="presParOf" srcId="{F4196928-3157-41C7-BD3B-D96E806DEF42}" destId="{EA908838-27EE-4620-B7FD-F156A0897C1E}" srcOrd="1" destOrd="0" presId="urn:microsoft.com/office/officeart/2018/5/layout/CenteredIconLabelDescriptionList"/>
    <dgm:cxn modelId="{8FD049DE-C65E-4BD5-AD2C-4FBF63853400}" type="presParOf" srcId="{F4196928-3157-41C7-BD3B-D96E806DEF42}" destId="{453142EB-27BE-4CCC-A64B-49792EA32C73}" srcOrd="2" destOrd="0" presId="urn:microsoft.com/office/officeart/2018/5/layout/CenteredIconLabelDescriptionList"/>
    <dgm:cxn modelId="{BCEFA841-B7B7-4D10-A112-97468A1D5F4E}" type="presParOf" srcId="{453142EB-27BE-4CCC-A64B-49792EA32C73}" destId="{61750356-D75B-4795-8616-5A37E4E31090}" srcOrd="0" destOrd="0" presId="urn:microsoft.com/office/officeart/2018/5/layout/CenteredIconLabelDescriptionList"/>
    <dgm:cxn modelId="{C79143E7-8B4E-4674-9C6C-602D9F971AFA}" type="presParOf" srcId="{453142EB-27BE-4CCC-A64B-49792EA32C73}" destId="{2861188A-AB7B-4C6F-A850-153B7353C691}" srcOrd="1" destOrd="0" presId="urn:microsoft.com/office/officeart/2018/5/layout/CenteredIconLabelDescriptionList"/>
    <dgm:cxn modelId="{02E6CCEF-7140-437C-BE90-E1352EC40C5C}" type="presParOf" srcId="{453142EB-27BE-4CCC-A64B-49792EA32C73}" destId="{B5B30CF6-A424-429E-8724-FEB5120C6B07}" srcOrd="2" destOrd="0" presId="urn:microsoft.com/office/officeart/2018/5/layout/CenteredIconLabelDescriptionList"/>
    <dgm:cxn modelId="{875B49A2-978F-45D0-9C5E-61BE6823F69E}" type="presParOf" srcId="{453142EB-27BE-4CCC-A64B-49792EA32C73}" destId="{7C746462-1D75-4134-B444-5DE8F830C98C}" srcOrd="3" destOrd="0" presId="urn:microsoft.com/office/officeart/2018/5/layout/CenteredIconLabelDescriptionList"/>
    <dgm:cxn modelId="{A6575B7F-BFE2-4868-ACF3-D9B1379FF1BA}" type="presParOf" srcId="{453142EB-27BE-4CCC-A64B-49792EA32C73}" destId="{6FE7F284-DB3E-4BA7-97E1-92D275DDA9C0}" srcOrd="4" destOrd="0" presId="urn:microsoft.com/office/officeart/2018/5/layout/CenteredIconLabelDescriptionList"/>
    <dgm:cxn modelId="{529D98F7-9399-421F-B9BE-17B1EA8178D5}" type="presParOf" srcId="{F4196928-3157-41C7-BD3B-D96E806DEF42}" destId="{4F2D29CF-88A4-4EF4-B2A0-AA6E524D25BE}" srcOrd="3" destOrd="0" presId="urn:microsoft.com/office/officeart/2018/5/layout/CenteredIconLabelDescriptionList"/>
    <dgm:cxn modelId="{D6365A9A-555B-4166-A1D0-9A17DC9BA6FE}" type="presParOf" srcId="{F4196928-3157-41C7-BD3B-D96E806DEF42}" destId="{3C0CC84B-1A48-4743-AB8B-8DAB0352A446}" srcOrd="4" destOrd="0" presId="urn:microsoft.com/office/officeart/2018/5/layout/CenteredIconLabelDescriptionList"/>
    <dgm:cxn modelId="{13F3D396-41C3-4FEE-A1A7-1D4B52253532}" type="presParOf" srcId="{3C0CC84B-1A48-4743-AB8B-8DAB0352A446}" destId="{1F2FF1B6-05F1-48E9-BBFD-78A806198CC4}" srcOrd="0" destOrd="0" presId="urn:microsoft.com/office/officeart/2018/5/layout/CenteredIconLabelDescriptionList"/>
    <dgm:cxn modelId="{9BA0F8FB-9B65-471E-B134-48A6DE950C82}" type="presParOf" srcId="{3C0CC84B-1A48-4743-AB8B-8DAB0352A446}" destId="{45355360-7F6D-4E37-9AD0-8992D4DFD851}" srcOrd="1" destOrd="0" presId="urn:microsoft.com/office/officeart/2018/5/layout/CenteredIconLabelDescriptionList"/>
    <dgm:cxn modelId="{7D69CF8F-F3E3-408D-AAB5-550EB71EC5BA}" type="presParOf" srcId="{3C0CC84B-1A48-4743-AB8B-8DAB0352A446}" destId="{68C595D0-F5BB-49A7-A89F-8D091BEA2619}" srcOrd="2" destOrd="0" presId="urn:microsoft.com/office/officeart/2018/5/layout/CenteredIconLabelDescriptionList"/>
    <dgm:cxn modelId="{AAA989F2-E63A-4669-8437-D5FF814D6DBF}" type="presParOf" srcId="{3C0CC84B-1A48-4743-AB8B-8DAB0352A446}" destId="{32535496-C8D3-45AC-A5D8-FFB05135CE32}" srcOrd="3" destOrd="0" presId="urn:microsoft.com/office/officeart/2018/5/layout/CenteredIconLabelDescriptionList"/>
    <dgm:cxn modelId="{707AE65E-97A1-4798-82FC-1587B9B85133}" type="presParOf" srcId="{3C0CC84B-1A48-4743-AB8B-8DAB0352A446}" destId="{A1A2C6A2-D2B5-40C4-A685-35FE44C8570B}" srcOrd="4" destOrd="0" presId="urn:microsoft.com/office/officeart/2018/5/layout/CenteredIconLabelDescriptionList"/>
    <dgm:cxn modelId="{DE870B46-9554-46D9-8AB1-500E0C0A4FB2}" type="presParOf" srcId="{F4196928-3157-41C7-BD3B-D96E806DEF42}" destId="{2B505B76-795B-42FE-998F-858FBD754582}" srcOrd="5" destOrd="0" presId="urn:microsoft.com/office/officeart/2018/5/layout/CenteredIconLabelDescriptionList"/>
    <dgm:cxn modelId="{5B4A0582-C52C-4CBF-B3FF-82B2F23D2ADC}" type="presParOf" srcId="{F4196928-3157-41C7-BD3B-D96E806DEF42}" destId="{2DBA5589-6F6A-4475-8B11-0BE2AE2017C2}" srcOrd="6" destOrd="0" presId="urn:microsoft.com/office/officeart/2018/5/layout/CenteredIconLabelDescriptionList"/>
    <dgm:cxn modelId="{982032D3-B10F-4441-AAFF-38D0D48AD839}" type="presParOf" srcId="{2DBA5589-6F6A-4475-8B11-0BE2AE2017C2}" destId="{9E4A0821-B49F-4C85-B09F-D1DDE4001528}" srcOrd="0" destOrd="0" presId="urn:microsoft.com/office/officeart/2018/5/layout/CenteredIconLabelDescriptionList"/>
    <dgm:cxn modelId="{CFD92A19-C769-42C9-8961-5A4DD3556C1F}" type="presParOf" srcId="{2DBA5589-6F6A-4475-8B11-0BE2AE2017C2}" destId="{F2B521D0-F5FE-449D-A477-FB37DD0C6FC8}" srcOrd="1" destOrd="0" presId="urn:microsoft.com/office/officeart/2018/5/layout/CenteredIconLabelDescriptionList"/>
    <dgm:cxn modelId="{C3137865-CD14-4FCF-9952-1E78E134F85A}" type="presParOf" srcId="{2DBA5589-6F6A-4475-8B11-0BE2AE2017C2}" destId="{407B2D5E-A2D7-4547-B218-A1320A50785B}" srcOrd="2" destOrd="0" presId="urn:microsoft.com/office/officeart/2018/5/layout/CenteredIconLabelDescriptionList"/>
    <dgm:cxn modelId="{9A497784-3298-48FB-9E80-D8E3CCEE79EB}" type="presParOf" srcId="{2DBA5589-6F6A-4475-8B11-0BE2AE2017C2}" destId="{D444CE83-DA09-4AC9-9214-354AF27736F0}" srcOrd="3" destOrd="0" presId="urn:microsoft.com/office/officeart/2018/5/layout/CenteredIconLabelDescriptionList"/>
    <dgm:cxn modelId="{152E37AC-04E7-4D41-B201-C81703115797}" type="presParOf" srcId="{2DBA5589-6F6A-4475-8B11-0BE2AE2017C2}" destId="{D96AC3E6-EBEF-4C05-A2F2-0C9B3DF4835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15CDDF-EAFD-4AAB-9BF5-CDD5C2301FD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203332D-07DF-41EB-8C8A-EA3859E991B2}">
      <dgm:prSet/>
      <dgm:spPr/>
      <dgm:t>
        <a:bodyPr/>
        <a:lstStyle/>
        <a:p>
          <a:pPr>
            <a:defRPr cap="all"/>
          </a:pPr>
          <a:r>
            <a:rPr lang="en-US"/>
            <a:t>3-time applicant</a:t>
          </a:r>
        </a:p>
      </dgm:t>
    </dgm:pt>
    <dgm:pt modelId="{44F00360-11B4-4B09-8E3D-68306F55CE57}" type="parTrans" cxnId="{61EB9FC6-B6F0-4F09-9CB6-46250279D657}">
      <dgm:prSet/>
      <dgm:spPr/>
      <dgm:t>
        <a:bodyPr/>
        <a:lstStyle/>
        <a:p>
          <a:endParaRPr lang="en-US"/>
        </a:p>
      </dgm:t>
    </dgm:pt>
    <dgm:pt modelId="{1AD68D8B-DFE2-4F26-BA1C-23C43166BF42}" type="sibTrans" cxnId="{61EB9FC6-B6F0-4F09-9CB6-46250279D657}">
      <dgm:prSet/>
      <dgm:spPr/>
      <dgm:t>
        <a:bodyPr/>
        <a:lstStyle/>
        <a:p>
          <a:endParaRPr lang="en-US"/>
        </a:p>
      </dgm:t>
    </dgm:pt>
    <dgm:pt modelId="{91C394A2-E067-47AC-94E2-94B291293404}">
      <dgm:prSet/>
      <dgm:spPr/>
      <dgm:t>
        <a:bodyPr/>
        <a:lstStyle/>
        <a:p>
          <a:pPr>
            <a:defRPr cap="all"/>
          </a:pPr>
          <a:r>
            <a:rPr lang="en-US"/>
            <a:t>Accepted to PA school in October 2018</a:t>
          </a:r>
        </a:p>
      </dgm:t>
    </dgm:pt>
    <dgm:pt modelId="{1FEC48AA-C7E7-498F-8740-816E4F21886A}" type="parTrans" cxnId="{AFB3437A-592F-4CE9-9BDC-54044D6FDE39}">
      <dgm:prSet/>
      <dgm:spPr/>
      <dgm:t>
        <a:bodyPr/>
        <a:lstStyle/>
        <a:p>
          <a:endParaRPr lang="en-US"/>
        </a:p>
      </dgm:t>
    </dgm:pt>
    <dgm:pt modelId="{9C9A7213-F433-41D4-BA6E-842E4AB5DD3B}" type="sibTrans" cxnId="{AFB3437A-592F-4CE9-9BDC-54044D6FDE39}">
      <dgm:prSet/>
      <dgm:spPr/>
      <dgm:t>
        <a:bodyPr/>
        <a:lstStyle/>
        <a:p>
          <a:endParaRPr lang="en-US"/>
        </a:p>
      </dgm:t>
    </dgm:pt>
    <dgm:pt modelId="{18E3A205-CF86-46FA-9A68-956EA2490EDA}" type="pres">
      <dgm:prSet presAssocID="{DC15CDDF-EAFD-4AAB-9BF5-CDD5C2301FD2}" presName="root" presStyleCnt="0">
        <dgm:presLayoutVars>
          <dgm:dir/>
          <dgm:resizeHandles val="exact"/>
        </dgm:presLayoutVars>
      </dgm:prSet>
      <dgm:spPr/>
    </dgm:pt>
    <dgm:pt modelId="{4F8C14E8-DFB5-48FF-A58A-D00E44B26B61}" type="pres">
      <dgm:prSet presAssocID="{3203332D-07DF-41EB-8C8A-EA3859E991B2}" presName="compNode" presStyleCnt="0"/>
      <dgm:spPr/>
    </dgm:pt>
    <dgm:pt modelId="{369C438C-E92B-4759-A323-9B0855B59E5C}" type="pres">
      <dgm:prSet presAssocID="{3203332D-07DF-41EB-8C8A-EA3859E991B2}" presName="iconBgRect" presStyleLbl="bgShp" presStyleIdx="0" presStyleCnt="2"/>
      <dgm:spPr/>
    </dgm:pt>
    <dgm:pt modelId="{CD3F06D5-F6FB-41FA-9581-2B7B7A0F46A5}" type="pres">
      <dgm:prSet presAssocID="{3203332D-07DF-41EB-8C8A-EA3859E991B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1F7C4607-B954-4792-B75E-5DB633BB5913}" type="pres">
      <dgm:prSet presAssocID="{3203332D-07DF-41EB-8C8A-EA3859E991B2}" presName="spaceRect" presStyleCnt="0"/>
      <dgm:spPr/>
    </dgm:pt>
    <dgm:pt modelId="{9D035541-C65D-4FFB-9D01-EDE3FFD95374}" type="pres">
      <dgm:prSet presAssocID="{3203332D-07DF-41EB-8C8A-EA3859E991B2}" presName="textRect" presStyleLbl="revTx" presStyleIdx="0" presStyleCnt="2">
        <dgm:presLayoutVars>
          <dgm:chMax val="1"/>
          <dgm:chPref val="1"/>
        </dgm:presLayoutVars>
      </dgm:prSet>
      <dgm:spPr/>
    </dgm:pt>
    <dgm:pt modelId="{32AA4DA1-7905-4520-BD32-093685E8719D}" type="pres">
      <dgm:prSet presAssocID="{1AD68D8B-DFE2-4F26-BA1C-23C43166BF42}" presName="sibTrans" presStyleCnt="0"/>
      <dgm:spPr/>
    </dgm:pt>
    <dgm:pt modelId="{3E226BD2-522A-4A6F-85CE-E0CD698F8DCE}" type="pres">
      <dgm:prSet presAssocID="{91C394A2-E067-47AC-94E2-94B291293404}" presName="compNode" presStyleCnt="0"/>
      <dgm:spPr/>
    </dgm:pt>
    <dgm:pt modelId="{11DC3316-5BD4-4D69-B589-CD3ABBAC0FA6}" type="pres">
      <dgm:prSet presAssocID="{91C394A2-E067-47AC-94E2-94B291293404}" presName="iconBgRect" presStyleLbl="bgShp" presStyleIdx="1" presStyleCnt="2"/>
      <dgm:spPr/>
    </dgm:pt>
    <dgm:pt modelId="{EFCD374B-ACB3-470E-8F66-F56669B194BD}" type="pres">
      <dgm:prSet presAssocID="{91C394A2-E067-47AC-94E2-94B29129340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F6D215B-ADCF-4A2C-B78F-A1955861A9FB}" type="pres">
      <dgm:prSet presAssocID="{91C394A2-E067-47AC-94E2-94B291293404}" presName="spaceRect" presStyleCnt="0"/>
      <dgm:spPr/>
    </dgm:pt>
    <dgm:pt modelId="{91FCEAE1-6E32-443B-8AF3-100496AEA628}" type="pres">
      <dgm:prSet presAssocID="{91C394A2-E067-47AC-94E2-94B291293404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236DE04-A3E0-4F27-82A4-837ABC0D08B1}" type="presOf" srcId="{3203332D-07DF-41EB-8C8A-EA3859E991B2}" destId="{9D035541-C65D-4FFB-9D01-EDE3FFD95374}" srcOrd="0" destOrd="0" presId="urn:microsoft.com/office/officeart/2018/5/layout/IconCircleLabelList"/>
    <dgm:cxn modelId="{C1AAC52B-50EB-4772-9F90-46B8CDE2E639}" type="presOf" srcId="{DC15CDDF-EAFD-4AAB-9BF5-CDD5C2301FD2}" destId="{18E3A205-CF86-46FA-9A68-956EA2490EDA}" srcOrd="0" destOrd="0" presId="urn:microsoft.com/office/officeart/2018/5/layout/IconCircleLabelList"/>
    <dgm:cxn modelId="{59411F37-9A77-4AB6-9F30-FACD1624DB37}" type="presOf" srcId="{91C394A2-E067-47AC-94E2-94B291293404}" destId="{91FCEAE1-6E32-443B-8AF3-100496AEA628}" srcOrd="0" destOrd="0" presId="urn:microsoft.com/office/officeart/2018/5/layout/IconCircleLabelList"/>
    <dgm:cxn modelId="{AFB3437A-592F-4CE9-9BDC-54044D6FDE39}" srcId="{DC15CDDF-EAFD-4AAB-9BF5-CDD5C2301FD2}" destId="{91C394A2-E067-47AC-94E2-94B291293404}" srcOrd="1" destOrd="0" parTransId="{1FEC48AA-C7E7-498F-8740-816E4F21886A}" sibTransId="{9C9A7213-F433-41D4-BA6E-842E4AB5DD3B}"/>
    <dgm:cxn modelId="{61EB9FC6-B6F0-4F09-9CB6-46250279D657}" srcId="{DC15CDDF-EAFD-4AAB-9BF5-CDD5C2301FD2}" destId="{3203332D-07DF-41EB-8C8A-EA3859E991B2}" srcOrd="0" destOrd="0" parTransId="{44F00360-11B4-4B09-8E3D-68306F55CE57}" sibTransId="{1AD68D8B-DFE2-4F26-BA1C-23C43166BF42}"/>
    <dgm:cxn modelId="{450B6005-B862-4C06-AB14-0E8C671DB9D2}" type="presParOf" srcId="{18E3A205-CF86-46FA-9A68-956EA2490EDA}" destId="{4F8C14E8-DFB5-48FF-A58A-D00E44B26B61}" srcOrd="0" destOrd="0" presId="urn:microsoft.com/office/officeart/2018/5/layout/IconCircleLabelList"/>
    <dgm:cxn modelId="{5D585312-B918-489A-AFD8-D55E7D411FC3}" type="presParOf" srcId="{4F8C14E8-DFB5-48FF-A58A-D00E44B26B61}" destId="{369C438C-E92B-4759-A323-9B0855B59E5C}" srcOrd="0" destOrd="0" presId="urn:microsoft.com/office/officeart/2018/5/layout/IconCircleLabelList"/>
    <dgm:cxn modelId="{EB6157FB-C1CE-40D3-A69F-DD3EE63A19A2}" type="presParOf" srcId="{4F8C14E8-DFB5-48FF-A58A-D00E44B26B61}" destId="{CD3F06D5-F6FB-41FA-9581-2B7B7A0F46A5}" srcOrd="1" destOrd="0" presId="urn:microsoft.com/office/officeart/2018/5/layout/IconCircleLabelList"/>
    <dgm:cxn modelId="{8F6113DE-AAE9-4B6E-87F6-85A379C601BD}" type="presParOf" srcId="{4F8C14E8-DFB5-48FF-A58A-D00E44B26B61}" destId="{1F7C4607-B954-4792-B75E-5DB633BB5913}" srcOrd="2" destOrd="0" presId="urn:microsoft.com/office/officeart/2018/5/layout/IconCircleLabelList"/>
    <dgm:cxn modelId="{82EA0847-4E27-4472-9E8A-CC9C28B19563}" type="presParOf" srcId="{4F8C14E8-DFB5-48FF-A58A-D00E44B26B61}" destId="{9D035541-C65D-4FFB-9D01-EDE3FFD95374}" srcOrd="3" destOrd="0" presId="urn:microsoft.com/office/officeart/2018/5/layout/IconCircleLabelList"/>
    <dgm:cxn modelId="{D6E3A5C7-2477-4A6A-ADAF-20A7AB9FB3DC}" type="presParOf" srcId="{18E3A205-CF86-46FA-9A68-956EA2490EDA}" destId="{32AA4DA1-7905-4520-BD32-093685E8719D}" srcOrd="1" destOrd="0" presId="urn:microsoft.com/office/officeart/2018/5/layout/IconCircleLabelList"/>
    <dgm:cxn modelId="{4FB7CC4E-E927-4EDC-BB93-740255A32A22}" type="presParOf" srcId="{18E3A205-CF86-46FA-9A68-956EA2490EDA}" destId="{3E226BD2-522A-4A6F-85CE-E0CD698F8DCE}" srcOrd="2" destOrd="0" presId="urn:microsoft.com/office/officeart/2018/5/layout/IconCircleLabelList"/>
    <dgm:cxn modelId="{EE439120-04E1-4253-903F-4E0B948D9F0F}" type="presParOf" srcId="{3E226BD2-522A-4A6F-85CE-E0CD698F8DCE}" destId="{11DC3316-5BD4-4D69-B589-CD3ABBAC0FA6}" srcOrd="0" destOrd="0" presId="urn:microsoft.com/office/officeart/2018/5/layout/IconCircleLabelList"/>
    <dgm:cxn modelId="{56F0E232-A3DE-4E3D-BC7A-824A02914FB9}" type="presParOf" srcId="{3E226BD2-522A-4A6F-85CE-E0CD698F8DCE}" destId="{EFCD374B-ACB3-470E-8F66-F56669B194BD}" srcOrd="1" destOrd="0" presId="urn:microsoft.com/office/officeart/2018/5/layout/IconCircleLabelList"/>
    <dgm:cxn modelId="{30B654DE-FF05-469B-A2F6-B2CFFA8556CC}" type="presParOf" srcId="{3E226BD2-522A-4A6F-85CE-E0CD698F8DCE}" destId="{3F6D215B-ADCF-4A2C-B78F-A1955861A9FB}" srcOrd="2" destOrd="0" presId="urn:microsoft.com/office/officeart/2018/5/layout/IconCircleLabelList"/>
    <dgm:cxn modelId="{1417941C-4ABB-407C-8B9C-4A6304FFCFBD}" type="presParOf" srcId="{3E226BD2-522A-4A6F-85CE-E0CD698F8DCE}" destId="{91FCEAE1-6E32-443B-8AF3-100496AEA62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C8847A-381E-49EF-8520-D6CFFE3C192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EDDA251-F721-4345-AB15-F4233AACFEDD}">
      <dgm:prSet/>
      <dgm:spPr/>
      <dgm:t>
        <a:bodyPr/>
        <a:lstStyle/>
        <a:p>
          <a:pPr>
            <a:defRPr cap="all"/>
          </a:pPr>
          <a:r>
            <a:rPr lang="en-US"/>
            <a:t>Started PA school in July 2019</a:t>
          </a:r>
        </a:p>
      </dgm:t>
    </dgm:pt>
    <dgm:pt modelId="{80EDB4C1-DDE5-41E9-92B4-7C3F45BA13E2}" type="parTrans" cxnId="{FAB0DAC4-AE36-4116-899E-04234784F31A}">
      <dgm:prSet/>
      <dgm:spPr/>
      <dgm:t>
        <a:bodyPr/>
        <a:lstStyle/>
        <a:p>
          <a:endParaRPr lang="en-US"/>
        </a:p>
      </dgm:t>
    </dgm:pt>
    <dgm:pt modelId="{61B4EEEA-65BD-4628-AB23-700FBA5EE07D}" type="sibTrans" cxnId="{FAB0DAC4-AE36-4116-899E-04234784F31A}">
      <dgm:prSet/>
      <dgm:spPr/>
      <dgm:t>
        <a:bodyPr/>
        <a:lstStyle/>
        <a:p>
          <a:endParaRPr lang="en-US"/>
        </a:p>
      </dgm:t>
    </dgm:pt>
    <dgm:pt modelId="{1D041101-E52D-41E5-96E5-9EDC1C525C30}">
      <dgm:prSet/>
      <dgm:spPr/>
      <dgm:t>
        <a:bodyPr/>
        <a:lstStyle/>
        <a:p>
          <a:pPr>
            <a:defRPr cap="all"/>
          </a:pPr>
          <a:r>
            <a:rPr lang="en-US"/>
            <a:t>Campbell University</a:t>
          </a:r>
        </a:p>
      </dgm:t>
    </dgm:pt>
    <dgm:pt modelId="{281A1B95-AFFC-4678-9ABF-5A1BC966807E}" type="parTrans" cxnId="{969D4472-B1AC-4ACD-8E39-00599F8928EE}">
      <dgm:prSet/>
      <dgm:spPr/>
      <dgm:t>
        <a:bodyPr/>
        <a:lstStyle/>
        <a:p>
          <a:endParaRPr lang="en-US"/>
        </a:p>
      </dgm:t>
    </dgm:pt>
    <dgm:pt modelId="{E832CDE4-8DEA-4B68-BE83-0E0DF0A59A01}" type="sibTrans" cxnId="{969D4472-B1AC-4ACD-8E39-00599F8928EE}">
      <dgm:prSet/>
      <dgm:spPr/>
      <dgm:t>
        <a:bodyPr/>
        <a:lstStyle/>
        <a:p>
          <a:endParaRPr lang="en-US"/>
        </a:p>
      </dgm:t>
    </dgm:pt>
    <dgm:pt modelId="{E4A232C6-74ED-44D3-A742-792AB5E360E5}">
      <dgm:prSet/>
      <dgm:spPr/>
      <dgm:t>
        <a:bodyPr/>
        <a:lstStyle/>
        <a:p>
          <a:pPr>
            <a:defRPr cap="all"/>
          </a:pPr>
          <a:r>
            <a:rPr lang="en-US"/>
            <a:t>12 months didactic</a:t>
          </a:r>
        </a:p>
      </dgm:t>
    </dgm:pt>
    <dgm:pt modelId="{50DCF761-68EA-47E4-BFC8-D7D58F913AC8}" type="parTrans" cxnId="{AAD8503F-A648-4F7A-9E68-3B60303E9675}">
      <dgm:prSet/>
      <dgm:spPr/>
      <dgm:t>
        <a:bodyPr/>
        <a:lstStyle/>
        <a:p>
          <a:endParaRPr lang="en-US"/>
        </a:p>
      </dgm:t>
    </dgm:pt>
    <dgm:pt modelId="{6D9DAC7F-18A8-4F46-80A4-55282416C43D}" type="sibTrans" cxnId="{AAD8503F-A648-4F7A-9E68-3B60303E9675}">
      <dgm:prSet/>
      <dgm:spPr/>
      <dgm:t>
        <a:bodyPr/>
        <a:lstStyle/>
        <a:p>
          <a:endParaRPr lang="en-US"/>
        </a:p>
      </dgm:t>
    </dgm:pt>
    <dgm:pt modelId="{5506B591-6B10-4371-A1A9-96E42A02D2DC}">
      <dgm:prSet/>
      <dgm:spPr/>
      <dgm:t>
        <a:bodyPr/>
        <a:lstStyle/>
        <a:p>
          <a:pPr>
            <a:defRPr cap="all"/>
          </a:pPr>
          <a:r>
            <a:rPr lang="en-US"/>
            <a:t>12 months clinical rotations</a:t>
          </a:r>
        </a:p>
      </dgm:t>
    </dgm:pt>
    <dgm:pt modelId="{C5639A50-0DFD-4808-BF76-2A80E27F4CAE}" type="parTrans" cxnId="{17BBB540-E8C6-477A-8F0F-56418EE5A831}">
      <dgm:prSet/>
      <dgm:spPr/>
      <dgm:t>
        <a:bodyPr/>
        <a:lstStyle/>
        <a:p>
          <a:endParaRPr lang="en-US"/>
        </a:p>
      </dgm:t>
    </dgm:pt>
    <dgm:pt modelId="{A38E491F-3EE4-4DAC-9BA7-8D88F843DA53}" type="sibTrans" cxnId="{17BBB540-E8C6-477A-8F0F-56418EE5A831}">
      <dgm:prSet/>
      <dgm:spPr/>
      <dgm:t>
        <a:bodyPr/>
        <a:lstStyle/>
        <a:p>
          <a:endParaRPr lang="en-US"/>
        </a:p>
      </dgm:t>
    </dgm:pt>
    <dgm:pt modelId="{A7D56DB0-31B1-4931-B818-7DCCC9BDBE59}">
      <dgm:prSet/>
      <dgm:spPr/>
      <dgm:t>
        <a:bodyPr/>
        <a:lstStyle/>
        <a:p>
          <a:pPr>
            <a:defRPr cap="all"/>
          </a:pPr>
          <a:r>
            <a:rPr lang="en-US"/>
            <a:t>Graduated in July 2021</a:t>
          </a:r>
        </a:p>
      </dgm:t>
    </dgm:pt>
    <dgm:pt modelId="{1428F329-CF16-48CD-AD82-A00BE1667342}" type="parTrans" cxnId="{1ADFA4A4-B0B8-40F1-A8BF-4DBB9BA70F70}">
      <dgm:prSet/>
      <dgm:spPr/>
      <dgm:t>
        <a:bodyPr/>
        <a:lstStyle/>
        <a:p>
          <a:endParaRPr lang="en-US"/>
        </a:p>
      </dgm:t>
    </dgm:pt>
    <dgm:pt modelId="{5A1D18D9-5622-4D56-8E38-D00A1ABCF056}" type="sibTrans" cxnId="{1ADFA4A4-B0B8-40F1-A8BF-4DBB9BA70F70}">
      <dgm:prSet/>
      <dgm:spPr/>
      <dgm:t>
        <a:bodyPr/>
        <a:lstStyle/>
        <a:p>
          <a:endParaRPr lang="en-US"/>
        </a:p>
      </dgm:t>
    </dgm:pt>
    <dgm:pt modelId="{8F5290E6-AA8A-4691-AA20-EDB304F2AA45}" type="pres">
      <dgm:prSet presAssocID="{D1C8847A-381E-49EF-8520-D6CFFE3C192C}" presName="root" presStyleCnt="0">
        <dgm:presLayoutVars>
          <dgm:dir/>
          <dgm:resizeHandles val="exact"/>
        </dgm:presLayoutVars>
      </dgm:prSet>
      <dgm:spPr/>
    </dgm:pt>
    <dgm:pt modelId="{907166BE-F1F9-43A0-896F-A7941C56C1A5}" type="pres">
      <dgm:prSet presAssocID="{3EDDA251-F721-4345-AB15-F4233AACFEDD}" presName="compNode" presStyleCnt="0"/>
      <dgm:spPr/>
    </dgm:pt>
    <dgm:pt modelId="{61E013B8-C74F-4EA8-AD93-7DC8FC347FDF}" type="pres">
      <dgm:prSet presAssocID="{3EDDA251-F721-4345-AB15-F4233AACFEDD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EC75797-7877-4F27-B9F4-DE6476AD6B84}" type="pres">
      <dgm:prSet presAssocID="{3EDDA251-F721-4345-AB15-F4233AACFED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17A1DDA-4935-4781-82AD-31867ADCA256}" type="pres">
      <dgm:prSet presAssocID="{3EDDA251-F721-4345-AB15-F4233AACFEDD}" presName="spaceRect" presStyleCnt="0"/>
      <dgm:spPr/>
    </dgm:pt>
    <dgm:pt modelId="{CC4D147C-8376-4246-B1D0-D156AF5CAEF6}" type="pres">
      <dgm:prSet presAssocID="{3EDDA251-F721-4345-AB15-F4233AACFEDD}" presName="textRect" presStyleLbl="revTx" presStyleIdx="0" presStyleCnt="5">
        <dgm:presLayoutVars>
          <dgm:chMax val="1"/>
          <dgm:chPref val="1"/>
        </dgm:presLayoutVars>
      </dgm:prSet>
      <dgm:spPr/>
    </dgm:pt>
    <dgm:pt modelId="{5B0C53CC-DCD5-4995-A1AA-B3ED06601864}" type="pres">
      <dgm:prSet presAssocID="{61B4EEEA-65BD-4628-AB23-700FBA5EE07D}" presName="sibTrans" presStyleCnt="0"/>
      <dgm:spPr/>
    </dgm:pt>
    <dgm:pt modelId="{0212267F-7627-40E4-BBE3-562F932F22E6}" type="pres">
      <dgm:prSet presAssocID="{1D041101-E52D-41E5-96E5-9EDC1C525C30}" presName="compNode" presStyleCnt="0"/>
      <dgm:spPr/>
    </dgm:pt>
    <dgm:pt modelId="{FE25B85B-C5D8-43BE-959A-2C8241DB8A7A}" type="pres">
      <dgm:prSet presAssocID="{1D041101-E52D-41E5-96E5-9EDC1C525C30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AFF50F68-C778-4800-8053-63F95817D2CB}" type="pres">
      <dgm:prSet presAssocID="{1D041101-E52D-41E5-96E5-9EDC1C525C3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2E3616F5-4ED3-4AA6-AE01-A13260A4E11C}" type="pres">
      <dgm:prSet presAssocID="{1D041101-E52D-41E5-96E5-9EDC1C525C30}" presName="spaceRect" presStyleCnt="0"/>
      <dgm:spPr/>
    </dgm:pt>
    <dgm:pt modelId="{CB873094-993D-427F-8589-4DDA8FFA0864}" type="pres">
      <dgm:prSet presAssocID="{1D041101-E52D-41E5-96E5-9EDC1C525C30}" presName="textRect" presStyleLbl="revTx" presStyleIdx="1" presStyleCnt="5">
        <dgm:presLayoutVars>
          <dgm:chMax val="1"/>
          <dgm:chPref val="1"/>
        </dgm:presLayoutVars>
      </dgm:prSet>
      <dgm:spPr/>
    </dgm:pt>
    <dgm:pt modelId="{617CFFFD-9B32-4747-BD44-318B96887627}" type="pres">
      <dgm:prSet presAssocID="{E832CDE4-8DEA-4B68-BE83-0E0DF0A59A01}" presName="sibTrans" presStyleCnt="0"/>
      <dgm:spPr/>
    </dgm:pt>
    <dgm:pt modelId="{B20A7C0E-4BAE-40BD-B7C2-1335DCEEC716}" type="pres">
      <dgm:prSet presAssocID="{E4A232C6-74ED-44D3-A742-792AB5E360E5}" presName="compNode" presStyleCnt="0"/>
      <dgm:spPr/>
    </dgm:pt>
    <dgm:pt modelId="{18E7C7E0-35EF-4D2E-84C5-C14C1EBC120D}" type="pres">
      <dgm:prSet presAssocID="{E4A232C6-74ED-44D3-A742-792AB5E360E5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B1A6D87-60BE-4107-AE7A-457F1793F18C}" type="pres">
      <dgm:prSet presAssocID="{E4A232C6-74ED-44D3-A742-792AB5E360E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04C236A-7210-4BC3-99AB-A2134E4CFD2D}" type="pres">
      <dgm:prSet presAssocID="{E4A232C6-74ED-44D3-A742-792AB5E360E5}" presName="spaceRect" presStyleCnt="0"/>
      <dgm:spPr/>
    </dgm:pt>
    <dgm:pt modelId="{5F87A8FB-027D-4800-906E-9746610A7C66}" type="pres">
      <dgm:prSet presAssocID="{E4A232C6-74ED-44D3-A742-792AB5E360E5}" presName="textRect" presStyleLbl="revTx" presStyleIdx="2" presStyleCnt="5">
        <dgm:presLayoutVars>
          <dgm:chMax val="1"/>
          <dgm:chPref val="1"/>
        </dgm:presLayoutVars>
      </dgm:prSet>
      <dgm:spPr/>
    </dgm:pt>
    <dgm:pt modelId="{A1B33F0A-79A7-46D6-8477-53BE585E5189}" type="pres">
      <dgm:prSet presAssocID="{6D9DAC7F-18A8-4F46-80A4-55282416C43D}" presName="sibTrans" presStyleCnt="0"/>
      <dgm:spPr/>
    </dgm:pt>
    <dgm:pt modelId="{AB34CE86-E484-43B5-8445-516FA5B41A96}" type="pres">
      <dgm:prSet presAssocID="{5506B591-6B10-4371-A1A9-96E42A02D2DC}" presName="compNode" presStyleCnt="0"/>
      <dgm:spPr/>
    </dgm:pt>
    <dgm:pt modelId="{AEA9844D-98E0-4D87-B8EC-2C38FB7D22E5}" type="pres">
      <dgm:prSet presAssocID="{5506B591-6B10-4371-A1A9-96E42A02D2DC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CC949B2-8CCC-46BC-BBC3-5183CD23007F}" type="pres">
      <dgm:prSet presAssocID="{5506B591-6B10-4371-A1A9-96E42A02D2D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37E13906-A0CF-45F4-AE89-0891DB61BC28}" type="pres">
      <dgm:prSet presAssocID="{5506B591-6B10-4371-A1A9-96E42A02D2DC}" presName="spaceRect" presStyleCnt="0"/>
      <dgm:spPr/>
    </dgm:pt>
    <dgm:pt modelId="{E9D77AF5-5F76-43A2-90DF-25C64CFEDCDB}" type="pres">
      <dgm:prSet presAssocID="{5506B591-6B10-4371-A1A9-96E42A02D2DC}" presName="textRect" presStyleLbl="revTx" presStyleIdx="3" presStyleCnt="5">
        <dgm:presLayoutVars>
          <dgm:chMax val="1"/>
          <dgm:chPref val="1"/>
        </dgm:presLayoutVars>
      </dgm:prSet>
      <dgm:spPr/>
    </dgm:pt>
    <dgm:pt modelId="{8784DBBE-A905-4837-9B83-FBE0AD3C12C9}" type="pres">
      <dgm:prSet presAssocID="{A38E491F-3EE4-4DAC-9BA7-8D88F843DA53}" presName="sibTrans" presStyleCnt="0"/>
      <dgm:spPr/>
    </dgm:pt>
    <dgm:pt modelId="{DB3D5907-FF9A-4CBE-9110-C4F32EE29550}" type="pres">
      <dgm:prSet presAssocID="{A7D56DB0-31B1-4931-B818-7DCCC9BDBE59}" presName="compNode" presStyleCnt="0"/>
      <dgm:spPr/>
    </dgm:pt>
    <dgm:pt modelId="{5CD9B99D-313E-44A7-9D9C-D2B1C5EC6A6C}" type="pres">
      <dgm:prSet presAssocID="{A7D56DB0-31B1-4931-B818-7DCCC9BDBE59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3644B9C-E7A4-4C0D-9B9C-A3DFF58FBFCF}" type="pres">
      <dgm:prSet presAssocID="{A7D56DB0-31B1-4931-B818-7DCCC9BDBE5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"/>
        </a:ext>
      </dgm:extLst>
    </dgm:pt>
    <dgm:pt modelId="{7165A006-D834-492A-ACDA-1D87EE61B8C6}" type="pres">
      <dgm:prSet presAssocID="{A7D56DB0-31B1-4931-B818-7DCCC9BDBE59}" presName="spaceRect" presStyleCnt="0"/>
      <dgm:spPr/>
    </dgm:pt>
    <dgm:pt modelId="{AEB8ED9A-7E16-49CC-AEE7-B1C24F1744E0}" type="pres">
      <dgm:prSet presAssocID="{A7D56DB0-31B1-4931-B818-7DCCC9BDBE5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BAE7C30-1EEF-4FA4-8751-D282D4C789E5}" type="presOf" srcId="{3EDDA251-F721-4345-AB15-F4233AACFEDD}" destId="{CC4D147C-8376-4246-B1D0-D156AF5CAEF6}" srcOrd="0" destOrd="0" presId="urn:microsoft.com/office/officeart/2018/5/layout/IconLeafLabelList"/>
    <dgm:cxn modelId="{E2E34B34-9F19-4B19-8F70-4874DD914EDE}" type="presOf" srcId="{D1C8847A-381E-49EF-8520-D6CFFE3C192C}" destId="{8F5290E6-AA8A-4691-AA20-EDB304F2AA45}" srcOrd="0" destOrd="0" presId="urn:microsoft.com/office/officeart/2018/5/layout/IconLeafLabelList"/>
    <dgm:cxn modelId="{AE3A3A38-1DB9-4AA6-9703-B9C32FD9C7EB}" type="presOf" srcId="{5506B591-6B10-4371-A1A9-96E42A02D2DC}" destId="{E9D77AF5-5F76-43A2-90DF-25C64CFEDCDB}" srcOrd="0" destOrd="0" presId="urn:microsoft.com/office/officeart/2018/5/layout/IconLeafLabelList"/>
    <dgm:cxn modelId="{AAD8503F-A648-4F7A-9E68-3B60303E9675}" srcId="{D1C8847A-381E-49EF-8520-D6CFFE3C192C}" destId="{E4A232C6-74ED-44D3-A742-792AB5E360E5}" srcOrd="2" destOrd="0" parTransId="{50DCF761-68EA-47E4-BFC8-D7D58F913AC8}" sibTransId="{6D9DAC7F-18A8-4F46-80A4-55282416C43D}"/>
    <dgm:cxn modelId="{17BBB540-E8C6-477A-8F0F-56418EE5A831}" srcId="{D1C8847A-381E-49EF-8520-D6CFFE3C192C}" destId="{5506B591-6B10-4371-A1A9-96E42A02D2DC}" srcOrd="3" destOrd="0" parTransId="{C5639A50-0DFD-4808-BF76-2A80E27F4CAE}" sibTransId="{A38E491F-3EE4-4DAC-9BA7-8D88F843DA53}"/>
    <dgm:cxn modelId="{969D4472-B1AC-4ACD-8E39-00599F8928EE}" srcId="{D1C8847A-381E-49EF-8520-D6CFFE3C192C}" destId="{1D041101-E52D-41E5-96E5-9EDC1C525C30}" srcOrd="1" destOrd="0" parTransId="{281A1B95-AFFC-4678-9ABF-5A1BC966807E}" sibTransId="{E832CDE4-8DEA-4B68-BE83-0E0DF0A59A01}"/>
    <dgm:cxn modelId="{3EB3448F-5E11-475D-9148-A05A39DB6497}" type="presOf" srcId="{A7D56DB0-31B1-4931-B818-7DCCC9BDBE59}" destId="{AEB8ED9A-7E16-49CC-AEE7-B1C24F1744E0}" srcOrd="0" destOrd="0" presId="urn:microsoft.com/office/officeart/2018/5/layout/IconLeafLabelList"/>
    <dgm:cxn modelId="{8338E69E-EC35-4A3C-90A1-1B5D0600411D}" type="presOf" srcId="{E4A232C6-74ED-44D3-A742-792AB5E360E5}" destId="{5F87A8FB-027D-4800-906E-9746610A7C66}" srcOrd="0" destOrd="0" presId="urn:microsoft.com/office/officeart/2018/5/layout/IconLeafLabelList"/>
    <dgm:cxn modelId="{1ADFA4A4-B0B8-40F1-A8BF-4DBB9BA70F70}" srcId="{D1C8847A-381E-49EF-8520-D6CFFE3C192C}" destId="{A7D56DB0-31B1-4931-B818-7DCCC9BDBE59}" srcOrd="4" destOrd="0" parTransId="{1428F329-CF16-48CD-AD82-A00BE1667342}" sibTransId="{5A1D18D9-5622-4D56-8E38-D00A1ABCF056}"/>
    <dgm:cxn modelId="{FAB0DAC4-AE36-4116-899E-04234784F31A}" srcId="{D1C8847A-381E-49EF-8520-D6CFFE3C192C}" destId="{3EDDA251-F721-4345-AB15-F4233AACFEDD}" srcOrd="0" destOrd="0" parTransId="{80EDB4C1-DDE5-41E9-92B4-7C3F45BA13E2}" sibTransId="{61B4EEEA-65BD-4628-AB23-700FBA5EE07D}"/>
    <dgm:cxn modelId="{EBB984F6-2EFB-499F-AFE2-171BA35E52EA}" type="presOf" srcId="{1D041101-E52D-41E5-96E5-9EDC1C525C30}" destId="{CB873094-993D-427F-8589-4DDA8FFA0864}" srcOrd="0" destOrd="0" presId="urn:microsoft.com/office/officeart/2018/5/layout/IconLeafLabelList"/>
    <dgm:cxn modelId="{7421E7AF-B60B-49CE-B704-4C08BEB3BE24}" type="presParOf" srcId="{8F5290E6-AA8A-4691-AA20-EDB304F2AA45}" destId="{907166BE-F1F9-43A0-896F-A7941C56C1A5}" srcOrd="0" destOrd="0" presId="urn:microsoft.com/office/officeart/2018/5/layout/IconLeafLabelList"/>
    <dgm:cxn modelId="{6C3AAA8E-DA82-4F03-BC9D-83873EFF25CC}" type="presParOf" srcId="{907166BE-F1F9-43A0-896F-A7941C56C1A5}" destId="{61E013B8-C74F-4EA8-AD93-7DC8FC347FDF}" srcOrd="0" destOrd="0" presId="urn:microsoft.com/office/officeart/2018/5/layout/IconLeafLabelList"/>
    <dgm:cxn modelId="{E937B4FE-EFD2-4DAB-A7E5-3D4B286EA879}" type="presParOf" srcId="{907166BE-F1F9-43A0-896F-A7941C56C1A5}" destId="{5EC75797-7877-4F27-B9F4-DE6476AD6B84}" srcOrd="1" destOrd="0" presId="urn:microsoft.com/office/officeart/2018/5/layout/IconLeafLabelList"/>
    <dgm:cxn modelId="{488C6CCD-544C-4C20-AF52-CFDE953EBC61}" type="presParOf" srcId="{907166BE-F1F9-43A0-896F-A7941C56C1A5}" destId="{E17A1DDA-4935-4781-82AD-31867ADCA256}" srcOrd="2" destOrd="0" presId="urn:microsoft.com/office/officeart/2018/5/layout/IconLeafLabelList"/>
    <dgm:cxn modelId="{4B705997-BDF8-4C14-A960-2950448EF1A6}" type="presParOf" srcId="{907166BE-F1F9-43A0-896F-A7941C56C1A5}" destId="{CC4D147C-8376-4246-B1D0-D156AF5CAEF6}" srcOrd="3" destOrd="0" presId="urn:microsoft.com/office/officeart/2018/5/layout/IconLeafLabelList"/>
    <dgm:cxn modelId="{D8FEFCDE-B6DB-48AC-A51D-053D575B7582}" type="presParOf" srcId="{8F5290E6-AA8A-4691-AA20-EDB304F2AA45}" destId="{5B0C53CC-DCD5-4995-A1AA-B3ED06601864}" srcOrd="1" destOrd="0" presId="urn:microsoft.com/office/officeart/2018/5/layout/IconLeafLabelList"/>
    <dgm:cxn modelId="{1035AA7A-4328-4C5E-93B5-3A15A77D6333}" type="presParOf" srcId="{8F5290E6-AA8A-4691-AA20-EDB304F2AA45}" destId="{0212267F-7627-40E4-BBE3-562F932F22E6}" srcOrd="2" destOrd="0" presId="urn:microsoft.com/office/officeart/2018/5/layout/IconLeafLabelList"/>
    <dgm:cxn modelId="{4310E6FC-2DCE-4AB0-9074-15C335E9660A}" type="presParOf" srcId="{0212267F-7627-40E4-BBE3-562F932F22E6}" destId="{FE25B85B-C5D8-43BE-959A-2C8241DB8A7A}" srcOrd="0" destOrd="0" presId="urn:microsoft.com/office/officeart/2018/5/layout/IconLeafLabelList"/>
    <dgm:cxn modelId="{CE24FA48-48A0-4E04-B359-53E3EC7A4567}" type="presParOf" srcId="{0212267F-7627-40E4-BBE3-562F932F22E6}" destId="{AFF50F68-C778-4800-8053-63F95817D2CB}" srcOrd="1" destOrd="0" presId="urn:microsoft.com/office/officeart/2018/5/layout/IconLeafLabelList"/>
    <dgm:cxn modelId="{82A86FCF-FCC0-481F-9DC6-F22091A24F3F}" type="presParOf" srcId="{0212267F-7627-40E4-BBE3-562F932F22E6}" destId="{2E3616F5-4ED3-4AA6-AE01-A13260A4E11C}" srcOrd="2" destOrd="0" presId="urn:microsoft.com/office/officeart/2018/5/layout/IconLeafLabelList"/>
    <dgm:cxn modelId="{F96A3510-3724-46BE-8809-F5AB8E092081}" type="presParOf" srcId="{0212267F-7627-40E4-BBE3-562F932F22E6}" destId="{CB873094-993D-427F-8589-4DDA8FFA0864}" srcOrd="3" destOrd="0" presId="urn:microsoft.com/office/officeart/2018/5/layout/IconLeafLabelList"/>
    <dgm:cxn modelId="{AE75A2C3-53C0-4FAB-A923-B7A15743EAC5}" type="presParOf" srcId="{8F5290E6-AA8A-4691-AA20-EDB304F2AA45}" destId="{617CFFFD-9B32-4747-BD44-318B96887627}" srcOrd="3" destOrd="0" presId="urn:microsoft.com/office/officeart/2018/5/layout/IconLeafLabelList"/>
    <dgm:cxn modelId="{556E359F-1C96-420A-9AD3-1ACD630A0036}" type="presParOf" srcId="{8F5290E6-AA8A-4691-AA20-EDB304F2AA45}" destId="{B20A7C0E-4BAE-40BD-B7C2-1335DCEEC716}" srcOrd="4" destOrd="0" presId="urn:microsoft.com/office/officeart/2018/5/layout/IconLeafLabelList"/>
    <dgm:cxn modelId="{3B8B06A3-EFA4-46EE-84D2-871F8A2D82C2}" type="presParOf" srcId="{B20A7C0E-4BAE-40BD-B7C2-1335DCEEC716}" destId="{18E7C7E0-35EF-4D2E-84C5-C14C1EBC120D}" srcOrd="0" destOrd="0" presId="urn:microsoft.com/office/officeart/2018/5/layout/IconLeafLabelList"/>
    <dgm:cxn modelId="{6D23FF67-826D-4A07-8171-EDA00182C556}" type="presParOf" srcId="{B20A7C0E-4BAE-40BD-B7C2-1335DCEEC716}" destId="{EB1A6D87-60BE-4107-AE7A-457F1793F18C}" srcOrd="1" destOrd="0" presId="urn:microsoft.com/office/officeart/2018/5/layout/IconLeafLabelList"/>
    <dgm:cxn modelId="{427C32A9-8887-424F-A56B-B8B963E7C285}" type="presParOf" srcId="{B20A7C0E-4BAE-40BD-B7C2-1335DCEEC716}" destId="{804C236A-7210-4BC3-99AB-A2134E4CFD2D}" srcOrd="2" destOrd="0" presId="urn:microsoft.com/office/officeart/2018/5/layout/IconLeafLabelList"/>
    <dgm:cxn modelId="{F017840B-1112-4BE2-88EF-6710FC8456A2}" type="presParOf" srcId="{B20A7C0E-4BAE-40BD-B7C2-1335DCEEC716}" destId="{5F87A8FB-027D-4800-906E-9746610A7C66}" srcOrd="3" destOrd="0" presId="urn:microsoft.com/office/officeart/2018/5/layout/IconLeafLabelList"/>
    <dgm:cxn modelId="{537C71FC-2F6E-43A6-A985-99BBCC798735}" type="presParOf" srcId="{8F5290E6-AA8A-4691-AA20-EDB304F2AA45}" destId="{A1B33F0A-79A7-46D6-8477-53BE585E5189}" srcOrd="5" destOrd="0" presId="urn:microsoft.com/office/officeart/2018/5/layout/IconLeafLabelList"/>
    <dgm:cxn modelId="{EDACC89D-2A1F-491C-B538-80F869C5C79C}" type="presParOf" srcId="{8F5290E6-AA8A-4691-AA20-EDB304F2AA45}" destId="{AB34CE86-E484-43B5-8445-516FA5B41A96}" srcOrd="6" destOrd="0" presId="urn:microsoft.com/office/officeart/2018/5/layout/IconLeafLabelList"/>
    <dgm:cxn modelId="{111CFC6D-D1E9-4F82-BD43-956CFC1B04DA}" type="presParOf" srcId="{AB34CE86-E484-43B5-8445-516FA5B41A96}" destId="{AEA9844D-98E0-4D87-B8EC-2C38FB7D22E5}" srcOrd="0" destOrd="0" presId="urn:microsoft.com/office/officeart/2018/5/layout/IconLeafLabelList"/>
    <dgm:cxn modelId="{56DA7C64-1764-46E6-8D03-02E180C30B40}" type="presParOf" srcId="{AB34CE86-E484-43B5-8445-516FA5B41A96}" destId="{7CC949B2-8CCC-46BC-BBC3-5183CD23007F}" srcOrd="1" destOrd="0" presId="urn:microsoft.com/office/officeart/2018/5/layout/IconLeafLabelList"/>
    <dgm:cxn modelId="{3FF6A35A-3CA0-47DA-8046-6F3C90BABE9A}" type="presParOf" srcId="{AB34CE86-E484-43B5-8445-516FA5B41A96}" destId="{37E13906-A0CF-45F4-AE89-0891DB61BC28}" srcOrd="2" destOrd="0" presId="urn:microsoft.com/office/officeart/2018/5/layout/IconLeafLabelList"/>
    <dgm:cxn modelId="{1E29BDEF-8262-4037-AF3A-E773DA2B63EB}" type="presParOf" srcId="{AB34CE86-E484-43B5-8445-516FA5B41A96}" destId="{E9D77AF5-5F76-43A2-90DF-25C64CFEDCDB}" srcOrd="3" destOrd="0" presId="urn:microsoft.com/office/officeart/2018/5/layout/IconLeafLabelList"/>
    <dgm:cxn modelId="{FF579EC7-071B-4DAC-80EB-CD4999665610}" type="presParOf" srcId="{8F5290E6-AA8A-4691-AA20-EDB304F2AA45}" destId="{8784DBBE-A905-4837-9B83-FBE0AD3C12C9}" srcOrd="7" destOrd="0" presId="urn:microsoft.com/office/officeart/2018/5/layout/IconLeafLabelList"/>
    <dgm:cxn modelId="{341F1225-D0BD-4DE4-A8B7-B841658F184B}" type="presParOf" srcId="{8F5290E6-AA8A-4691-AA20-EDB304F2AA45}" destId="{DB3D5907-FF9A-4CBE-9110-C4F32EE29550}" srcOrd="8" destOrd="0" presId="urn:microsoft.com/office/officeart/2018/5/layout/IconLeafLabelList"/>
    <dgm:cxn modelId="{7550A1FB-898B-405D-A709-F28BB2FC1C8A}" type="presParOf" srcId="{DB3D5907-FF9A-4CBE-9110-C4F32EE29550}" destId="{5CD9B99D-313E-44A7-9D9C-D2B1C5EC6A6C}" srcOrd="0" destOrd="0" presId="urn:microsoft.com/office/officeart/2018/5/layout/IconLeafLabelList"/>
    <dgm:cxn modelId="{02025E4D-83A9-4BAE-818A-7D6E3C2FC54F}" type="presParOf" srcId="{DB3D5907-FF9A-4CBE-9110-C4F32EE29550}" destId="{83644B9C-E7A4-4C0D-9B9C-A3DFF58FBFCF}" srcOrd="1" destOrd="0" presId="urn:microsoft.com/office/officeart/2018/5/layout/IconLeafLabelList"/>
    <dgm:cxn modelId="{82B22D0E-B459-4C27-AB44-954C10C9BE7C}" type="presParOf" srcId="{DB3D5907-FF9A-4CBE-9110-C4F32EE29550}" destId="{7165A006-D834-492A-ACDA-1D87EE61B8C6}" srcOrd="2" destOrd="0" presId="urn:microsoft.com/office/officeart/2018/5/layout/IconLeafLabelList"/>
    <dgm:cxn modelId="{DCC33E26-509D-4444-9F42-147936D9F058}" type="presParOf" srcId="{DB3D5907-FF9A-4CBE-9110-C4F32EE29550}" destId="{AEB8ED9A-7E16-49CC-AEE7-B1C24F1744E0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D23930-990D-47B1-91A1-84C633B8727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AD98B1-BD2E-4D56-90B1-7FB20E35B353}">
      <dgm:prSet/>
      <dgm:spPr/>
      <dgm:t>
        <a:bodyPr/>
        <a:lstStyle/>
        <a:p>
          <a:r>
            <a:rPr lang="en-US"/>
            <a:t>PANCE in early August 2021</a:t>
          </a:r>
        </a:p>
      </dgm:t>
    </dgm:pt>
    <dgm:pt modelId="{2D014C67-0DE8-4AA7-9C06-1F6C2D2EE80A}" type="parTrans" cxnId="{910F20BA-584E-4C8E-BFB8-057EF5303A2C}">
      <dgm:prSet/>
      <dgm:spPr/>
      <dgm:t>
        <a:bodyPr/>
        <a:lstStyle/>
        <a:p>
          <a:endParaRPr lang="en-US"/>
        </a:p>
      </dgm:t>
    </dgm:pt>
    <dgm:pt modelId="{E055E8BF-AF75-485B-94E2-1B8EB284BAD0}" type="sibTrans" cxnId="{910F20BA-584E-4C8E-BFB8-057EF5303A2C}">
      <dgm:prSet/>
      <dgm:spPr/>
      <dgm:t>
        <a:bodyPr/>
        <a:lstStyle/>
        <a:p>
          <a:endParaRPr lang="en-US"/>
        </a:p>
      </dgm:t>
    </dgm:pt>
    <dgm:pt modelId="{055AC190-3AAC-489B-8F58-76870265E065}">
      <dgm:prSet/>
      <dgm:spPr/>
      <dgm:t>
        <a:bodyPr/>
        <a:lstStyle/>
        <a:p>
          <a:r>
            <a:rPr lang="en-US"/>
            <a:t>PA-C ~1 week later</a:t>
          </a:r>
        </a:p>
      </dgm:t>
    </dgm:pt>
    <dgm:pt modelId="{2A5E59F3-123F-4A8C-90FF-66ECFADB2B27}" type="parTrans" cxnId="{EF47EEFE-E076-45AB-9F63-F91CDC4BEB32}">
      <dgm:prSet/>
      <dgm:spPr/>
      <dgm:t>
        <a:bodyPr/>
        <a:lstStyle/>
        <a:p>
          <a:endParaRPr lang="en-US"/>
        </a:p>
      </dgm:t>
    </dgm:pt>
    <dgm:pt modelId="{5F53C4DA-5F33-45F8-9257-1D0CE889AD6D}" type="sibTrans" cxnId="{EF47EEFE-E076-45AB-9F63-F91CDC4BEB32}">
      <dgm:prSet/>
      <dgm:spPr/>
      <dgm:t>
        <a:bodyPr/>
        <a:lstStyle/>
        <a:p>
          <a:endParaRPr lang="en-US"/>
        </a:p>
      </dgm:t>
    </dgm:pt>
    <dgm:pt modelId="{EED4755E-4A06-4D3F-B521-4295BFB7EA2F}">
      <dgm:prSet/>
      <dgm:spPr/>
      <dgm:t>
        <a:bodyPr/>
        <a:lstStyle/>
        <a:p>
          <a:r>
            <a:rPr lang="en-US"/>
            <a:t>Relocated to Gainesville, FL</a:t>
          </a:r>
        </a:p>
      </dgm:t>
    </dgm:pt>
    <dgm:pt modelId="{1E66466D-8FAA-4322-8EC1-D38C0192D991}" type="parTrans" cxnId="{50936DBB-9A54-459B-8729-07CE9E68BEFD}">
      <dgm:prSet/>
      <dgm:spPr/>
      <dgm:t>
        <a:bodyPr/>
        <a:lstStyle/>
        <a:p>
          <a:endParaRPr lang="en-US"/>
        </a:p>
      </dgm:t>
    </dgm:pt>
    <dgm:pt modelId="{E9608956-FB51-4F38-B458-C1DF8C537C1C}" type="sibTrans" cxnId="{50936DBB-9A54-459B-8729-07CE9E68BEFD}">
      <dgm:prSet/>
      <dgm:spPr/>
      <dgm:t>
        <a:bodyPr/>
        <a:lstStyle/>
        <a:p>
          <a:endParaRPr lang="en-US"/>
        </a:p>
      </dgm:t>
    </dgm:pt>
    <dgm:pt modelId="{A4A2E908-A3B6-4A15-A818-8EBDA135A53F}">
      <dgm:prSet/>
      <dgm:spPr/>
      <dgm:t>
        <a:bodyPr/>
        <a:lstStyle/>
        <a:p>
          <a:r>
            <a:rPr lang="en-US"/>
            <a:t>Accepted job in March 2022</a:t>
          </a:r>
        </a:p>
      </dgm:t>
    </dgm:pt>
    <dgm:pt modelId="{BBFC7CF0-4513-4BAA-8ED4-A619ECDE3F7E}" type="parTrans" cxnId="{1A454ABC-7539-41FA-BB7E-D8CCE565694C}">
      <dgm:prSet/>
      <dgm:spPr/>
      <dgm:t>
        <a:bodyPr/>
        <a:lstStyle/>
        <a:p>
          <a:endParaRPr lang="en-US"/>
        </a:p>
      </dgm:t>
    </dgm:pt>
    <dgm:pt modelId="{BAE4A50D-EE01-4D81-8EF5-AEE0D2C3AE12}" type="sibTrans" cxnId="{1A454ABC-7539-41FA-BB7E-D8CCE565694C}">
      <dgm:prSet/>
      <dgm:spPr/>
      <dgm:t>
        <a:bodyPr/>
        <a:lstStyle/>
        <a:p>
          <a:endParaRPr lang="en-US"/>
        </a:p>
      </dgm:t>
    </dgm:pt>
    <dgm:pt modelId="{227D10C0-50F2-46FE-BE8D-EE2D8600C994}">
      <dgm:prSet/>
      <dgm:spPr/>
      <dgm:t>
        <a:bodyPr/>
        <a:lstStyle/>
        <a:p>
          <a:r>
            <a:rPr lang="en-US"/>
            <a:t>Started work in May 2022</a:t>
          </a:r>
        </a:p>
      </dgm:t>
    </dgm:pt>
    <dgm:pt modelId="{A118EC19-B0AB-460F-BB32-394D70164AC5}" type="parTrans" cxnId="{183590F3-C17D-4156-8DEE-BBF163C9D7D0}">
      <dgm:prSet/>
      <dgm:spPr/>
      <dgm:t>
        <a:bodyPr/>
        <a:lstStyle/>
        <a:p>
          <a:endParaRPr lang="en-US"/>
        </a:p>
      </dgm:t>
    </dgm:pt>
    <dgm:pt modelId="{FD14008B-C1F1-4593-BF65-C38AE0D0A9CB}" type="sibTrans" cxnId="{183590F3-C17D-4156-8DEE-BBF163C9D7D0}">
      <dgm:prSet/>
      <dgm:spPr/>
      <dgm:t>
        <a:bodyPr/>
        <a:lstStyle/>
        <a:p>
          <a:endParaRPr lang="en-US"/>
        </a:p>
      </dgm:t>
    </dgm:pt>
    <dgm:pt modelId="{234DBC2A-927F-4357-9004-F952F55D9028}" type="pres">
      <dgm:prSet presAssocID="{48D23930-990D-47B1-91A1-84C633B87271}" presName="outerComposite" presStyleCnt="0">
        <dgm:presLayoutVars>
          <dgm:chMax val="5"/>
          <dgm:dir/>
          <dgm:resizeHandles val="exact"/>
        </dgm:presLayoutVars>
      </dgm:prSet>
      <dgm:spPr/>
    </dgm:pt>
    <dgm:pt modelId="{81E2FBF4-5771-4C27-AA9E-5BD2CB2CEA94}" type="pres">
      <dgm:prSet presAssocID="{48D23930-990D-47B1-91A1-84C633B87271}" presName="dummyMaxCanvas" presStyleCnt="0">
        <dgm:presLayoutVars/>
      </dgm:prSet>
      <dgm:spPr/>
    </dgm:pt>
    <dgm:pt modelId="{ECE9C2E0-616C-49E8-BD57-0E075DBB271A}" type="pres">
      <dgm:prSet presAssocID="{48D23930-990D-47B1-91A1-84C633B87271}" presName="FiveNodes_1" presStyleLbl="node1" presStyleIdx="0" presStyleCnt="5">
        <dgm:presLayoutVars>
          <dgm:bulletEnabled val="1"/>
        </dgm:presLayoutVars>
      </dgm:prSet>
      <dgm:spPr/>
    </dgm:pt>
    <dgm:pt modelId="{5F6A3FEC-26F9-40B6-993E-5B143A4C3AC4}" type="pres">
      <dgm:prSet presAssocID="{48D23930-990D-47B1-91A1-84C633B87271}" presName="FiveNodes_2" presStyleLbl="node1" presStyleIdx="1" presStyleCnt="5">
        <dgm:presLayoutVars>
          <dgm:bulletEnabled val="1"/>
        </dgm:presLayoutVars>
      </dgm:prSet>
      <dgm:spPr/>
    </dgm:pt>
    <dgm:pt modelId="{7E577F03-3B58-474E-8BA0-D070A685E510}" type="pres">
      <dgm:prSet presAssocID="{48D23930-990D-47B1-91A1-84C633B87271}" presName="FiveNodes_3" presStyleLbl="node1" presStyleIdx="2" presStyleCnt="5">
        <dgm:presLayoutVars>
          <dgm:bulletEnabled val="1"/>
        </dgm:presLayoutVars>
      </dgm:prSet>
      <dgm:spPr/>
    </dgm:pt>
    <dgm:pt modelId="{BC9E686F-E417-42FC-A183-DD6B0394B746}" type="pres">
      <dgm:prSet presAssocID="{48D23930-990D-47B1-91A1-84C633B87271}" presName="FiveNodes_4" presStyleLbl="node1" presStyleIdx="3" presStyleCnt="5">
        <dgm:presLayoutVars>
          <dgm:bulletEnabled val="1"/>
        </dgm:presLayoutVars>
      </dgm:prSet>
      <dgm:spPr/>
    </dgm:pt>
    <dgm:pt modelId="{6C7C3A59-E092-45B8-9A91-951EAF651E3D}" type="pres">
      <dgm:prSet presAssocID="{48D23930-990D-47B1-91A1-84C633B87271}" presName="FiveNodes_5" presStyleLbl="node1" presStyleIdx="4" presStyleCnt="5">
        <dgm:presLayoutVars>
          <dgm:bulletEnabled val="1"/>
        </dgm:presLayoutVars>
      </dgm:prSet>
      <dgm:spPr/>
    </dgm:pt>
    <dgm:pt modelId="{6AB931B8-9D16-4A5A-B4E8-5FAC5DD45212}" type="pres">
      <dgm:prSet presAssocID="{48D23930-990D-47B1-91A1-84C633B87271}" presName="FiveConn_1-2" presStyleLbl="fgAccFollowNode1" presStyleIdx="0" presStyleCnt="4">
        <dgm:presLayoutVars>
          <dgm:bulletEnabled val="1"/>
        </dgm:presLayoutVars>
      </dgm:prSet>
      <dgm:spPr/>
    </dgm:pt>
    <dgm:pt modelId="{5DF4F50D-DE3C-49B4-B49F-76B3A2EA0344}" type="pres">
      <dgm:prSet presAssocID="{48D23930-990D-47B1-91A1-84C633B87271}" presName="FiveConn_2-3" presStyleLbl="fgAccFollowNode1" presStyleIdx="1" presStyleCnt="4">
        <dgm:presLayoutVars>
          <dgm:bulletEnabled val="1"/>
        </dgm:presLayoutVars>
      </dgm:prSet>
      <dgm:spPr/>
    </dgm:pt>
    <dgm:pt modelId="{6241FD0F-7685-48EE-9A83-8E822DFE5C92}" type="pres">
      <dgm:prSet presAssocID="{48D23930-990D-47B1-91A1-84C633B87271}" presName="FiveConn_3-4" presStyleLbl="fgAccFollowNode1" presStyleIdx="2" presStyleCnt="4">
        <dgm:presLayoutVars>
          <dgm:bulletEnabled val="1"/>
        </dgm:presLayoutVars>
      </dgm:prSet>
      <dgm:spPr/>
    </dgm:pt>
    <dgm:pt modelId="{8AA327FC-730F-4E2A-9623-29594AA489A3}" type="pres">
      <dgm:prSet presAssocID="{48D23930-990D-47B1-91A1-84C633B87271}" presName="FiveConn_4-5" presStyleLbl="fgAccFollowNode1" presStyleIdx="3" presStyleCnt="4">
        <dgm:presLayoutVars>
          <dgm:bulletEnabled val="1"/>
        </dgm:presLayoutVars>
      </dgm:prSet>
      <dgm:spPr/>
    </dgm:pt>
    <dgm:pt modelId="{51DB3B83-00E2-45CA-A545-F42742114735}" type="pres">
      <dgm:prSet presAssocID="{48D23930-990D-47B1-91A1-84C633B87271}" presName="FiveNodes_1_text" presStyleLbl="node1" presStyleIdx="4" presStyleCnt="5">
        <dgm:presLayoutVars>
          <dgm:bulletEnabled val="1"/>
        </dgm:presLayoutVars>
      </dgm:prSet>
      <dgm:spPr/>
    </dgm:pt>
    <dgm:pt modelId="{B54D21C3-847A-402D-8CC0-5B46A04F0E69}" type="pres">
      <dgm:prSet presAssocID="{48D23930-990D-47B1-91A1-84C633B87271}" presName="FiveNodes_2_text" presStyleLbl="node1" presStyleIdx="4" presStyleCnt="5">
        <dgm:presLayoutVars>
          <dgm:bulletEnabled val="1"/>
        </dgm:presLayoutVars>
      </dgm:prSet>
      <dgm:spPr/>
    </dgm:pt>
    <dgm:pt modelId="{7DE180AB-05E0-4E67-92EF-45E7BD97EF4E}" type="pres">
      <dgm:prSet presAssocID="{48D23930-990D-47B1-91A1-84C633B87271}" presName="FiveNodes_3_text" presStyleLbl="node1" presStyleIdx="4" presStyleCnt="5">
        <dgm:presLayoutVars>
          <dgm:bulletEnabled val="1"/>
        </dgm:presLayoutVars>
      </dgm:prSet>
      <dgm:spPr/>
    </dgm:pt>
    <dgm:pt modelId="{94E82E0A-ADE0-438F-9586-9986594293B8}" type="pres">
      <dgm:prSet presAssocID="{48D23930-990D-47B1-91A1-84C633B87271}" presName="FiveNodes_4_text" presStyleLbl="node1" presStyleIdx="4" presStyleCnt="5">
        <dgm:presLayoutVars>
          <dgm:bulletEnabled val="1"/>
        </dgm:presLayoutVars>
      </dgm:prSet>
      <dgm:spPr/>
    </dgm:pt>
    <dgm:pt modelId="{CBD27A42-2FDF-4F7E-91B6-10ED607F1638}" type="pres">
      <dgm:prSet presAssocID="{48D23930-990D-47B1-91A1-84C633B8727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CB00605-3C98-4C54-A16C-C21E32EE1ADB}" type="presOf" srcId="{48D23930-990D-47B1-91A1-84C633B87271}" destId="{234DBC2A-927F-4357-9004-F952F55D9028}" srcOrd="0" destOrd="0" presId="urn:microsoft.com/office/officeart/2005/8/layout/vProcess5"/>
    <dgm:cxn modelId="{B213EB20-446B-495D-AB1E-AA75ABD9A86B}" type="presOf" srcId="{BBAD98B1-BD2E-4D56-90B1-7FB20E35B353}" destId="{51DB3B83-00E2-45CA-A545-F42742114735}" srcOrd="1" destOrd="0" presId="urn:microsoft.com/office/officeart/2005/8/layout/vProcess5"/>
    <dgm:cxn modelId="{A5DC5E4C-1E2A-4352-A15D-D49934751E41}" type="presOf" srcId="{A4A2E908-A3B6-4A15-A818-8EBDA135A53F}" destId="{BC9E686F-E417-42FC-A183-DD6B0394B746}" srcOrd="0" destOrd="0" presId="urn:microsoft.com/office/officeart/2005/8/layout/vProcess5"/>
    <dgm:cxn modelId="{1B812E7E-9A32-4CE0-98C1-B616AD65DE70}" type="presOf" srcId="{055AC190-3AAC-489B-8F58-76870265E065}" destId="{5F6A3FEC-26F9-40B6-993E-5B143A4C3AC4}" srcOrd="0" destOrd="0" presId="urn:microsoft.com/office/officeart/2005/8/layout/vProcess5"/>
    <dgm:cxn modelId="{9C3FE985-3FD4-4BF1-9FFB-F4557123D458}" type="presOf" srcId="{BAE4A50D-EE01-4D81-8EF5-AEE0D2C3AE12}" destId="{8AA327FC-730F-4E2A-9623-29594AA489A3}" srcOrd="0" destOrd="0" presId="urn:microsoft.com/office/officeart/2005/8/layout/vProcess5"/>
    <dgm:cxn modelId="{3F6A508C-B70A-4A30-9A17-8B49CB5F086E}" type="presOf" srcId="{EED4755E-4A06-4D3F-B521-4295BFB7EA2F}" destId="{7DE180AB-05E0-4E67-92EF-45E7BD97EF4E}" srcOrd="1" destOrd="0" presId="urn:microsoft.com/office/officeart/2005/8/layout/vProcess5"/>
    <dgm:cxn modelId="{AACB068E-3F8E-42B8-AB26-FEE929BCCECE}" type="presOf" srcId="{E055E8BF-AF75-485B-94E2-1B8EB284BAD0}" destId="{6AB931B8-9D16-4A5A-B4E8-5FAC5DD45212}" srcOrd="0" destOrd="0" presId="urn:microsoft.com/office/officeart/2005/8/layout/vProcess5"/>
    <dgm:cxn modelId="{848B7B92-EA01-47BA-81B7-D516B6AE729A}" type="presOf" srcId="{BBAD98B1-BD2E-4D56-90B1-7FB20E35B353}" destId="{ECE9C2E0-616C-49E8-BD57-0E075DBB271A}" srcOrd="0" destOrd="0" presId="urn:microsoft.com/office/officeart/2005/8/layout/vProcess5"/>
    <dgm:cxn modelId="{4C280999-1553-4CCF-AAC5-43B9706B9AD6}" type="presOf" srcId="{E9608956-FB51-4F38-B458-C1DF8C537C1C}" destId="{6241FD0F-7685-48EE-9A83-8E822DFE5C92}" srcOrd="0" destOrd="0" presId="urn:microsoft.com/office/officeart/2005/8/layout/vProcess5"/>
    <dgm:cxn modelId="{CE10BFA1-B5AF-4D0D-AD3C-547D93084F17}" type="presOf" srcId="{EED4755E-4A06-4D3F-B521-4295BFB7EA2F}" destId="{7E577F03-3B58-474E-8BA0-D070A685E510}" srcOrd="0" destOrd="0" presId="urn:microsoft.com/office/officeart/2005/8/layout/vProcess5"/>
    <dgm:cxn modelId="{910F20BA-584E-4C8E-BFB8-057EF5303A2C}" srcId="{48D23930-990D-47B1-91A1-84C633B87271}" destId="{BBAD98B1-BD2E-4D56-90B1-7FB20E35B353}" srcOrd="0" destOrd="0" parTransId="{2D014C67-0DE8-4AA7-9C06-1F6C2D2EE80A}" sibTransId="{E055E8BF-AF75-485B-94E2-1B8EB284BAD0}"/>
    <dgm:cxn modelId="{50936DBB-9A54-459B-8729-07CE9E68BEFD}" srcId="{48D23930-990D-47B1-91A1-84C633B87271}" destId="{EED4755E-4A06-4D3F-B521-4295BFB7EA2F}" srcOrd="2" destOrd="0" parTransId="{1E66466D-8FAA-4322-8EC1-D38C0192D991}" sibTransId="{E9608956-FB51-4F38-B458-C1DF8C537C1C}"/>
    <dgm:cxn modelId="{1A454ABC-7539-41FA-BB7E-D8CCE565694C}" srcId="{48D23930-990D-47B1-91A1-84C633B87271}" destId="{A4A2E908-A3B6-4A15-A818-8EBDA135A53F}" srcOrd="3" destOrd="0" parTransId="{BBFC7CF0-4513-4BAA-8ED4-A619ECDE3F7E}" sibTransId="{BAE4A50D-EE01-4D81-8EF5-AEE0D2C3AE12}"/>
    <dgm:cxn modelId="{825180C9-54A3-4E13-B7B5-F06D15C36617}" type="presOf" srcId="{5F53C4DA-5F33-45F8-9257-1D0CE889AD6D}" destId="{5DF4F50D-DE3C-49B4-B49F-76B3A2EA0344}" srcOrd="0" destOrd="0" presId="urn:microsoft.com/office/officeart/2005/8/layout/vProcess5"/>
    <dgm:cxn modelId="{4728B1CB-B5FF-4B70-8FFC-DEC28BEB2729}" type="presOf" srcId="{A4A2E908-A3B6-4A15-A818-8EBDA135A53F}" destId="{94E82E0A-ADE0-438F-9586-9986594293B8}" srcOrd="1" destOrd="0" presId="urn:microsoft.com/office/officeart/2005/8/layout/vProcess5"/>
    <dgm:cxn modelId="{5DCE4DCC-EE98-49E4-AC89-631C2C1B412A}" type="presOf" srcId="{227D10C0-50F2-46FE-BE8D-EE2D8600C994}" destId="{6C7C3A59-E092-45B8-9A91-951EAF651E3D}" srcOrd="0" destOrd="0" presId="urn:microsoft.com/office/officeart/2005/8/layout/vProcess5"/>
    <dgm:cxn modelId="{DF8B82D1-036F-47A3-9CE9-49CD12DBC590}" type="presOf" srcId="{055AC190-3AAC-489B-8F58-76870265E065}" destId="{B54D21C3-847A-402D-8CC0-5B46A04F0E69}" srcOrd="1" destOrd="0" presId="urn:microsoft.com/office/officeart/2005/8/layout/vProcess5"/>
    <dgm:cxn modelId="{A521DCE8-17EF-4EAB-B2A5-25EC1C15A5DD}" type="presOf" srcId="{227D10C0-50F2-46FE-BE8D-EE2D8600C994}" destId="{CBD27A42-2FDF-4F7E-91B6-10ED607F1638}" srcOrd="1" destOrd="0" presId="urn:microsoft.com/office/officeart/2005/8/layout/vProcess5"/>
    <dgm:cxn modelId="{183590F3-C17D-4156-8DEE-BBF163C9D7D0}" srcId="{48D23930-990D-47B1-91A1-84C633B87271}" destId="{227D10C0-50F2-46FE-BE8D-EE2D8600C994}" srcOrd="4" destOrd="0" parTransId="{A118EC19-B0AB-460F-BB32-394D70164AC5}" sibTransId="{FD14008B-C1F1-4593-BF65-C38AE0D0A9CB}"/>
    <dgm:cxn modelId="{EF47EEFE-E076-45AB-9F63-F91CDC4BEB32}" srcId="{48D23930-990D-47B1-91A1-84C633B87271}" destId="{055AC190-3AAC-489B-8F58-76870265E065}" srcOrd="1" destOrd="0" parTransId="{2A5E59F3-123F-4A8C-90FF-66ECFADB2B27}" sibTransId="{5F53C4DA-5F33-45F8-9257-1D0CE889AD6D}"/>
    <dgm:cxn modelId="{670BC028-7EBF-4BB3-A313-8C2892330281}" type="presParOf" srcId="{234DBC2A-927F-4357-9004-F952F55D9028}" destId="{81E2FBF4-5771-4C27-AA9E-5BD2CB2CEA94}" srcOrd="0" destOrd="0" presId="urn:microsoft.com/office/officeart/2005/8/layout/vProcess5"/>
    <dgm:cxn modelId="{F1534C19-7A84-432C-B9B9-C1144EA39985}" type="presParOf" srcId="{234DBC2A-927F-4357-9004-F952F55D9028}" destId="{ECE9C2E0-616C-49E8-BD57-0E075DBB271A}" srcOrd="1" destOrd="0" presId="urn:microsoft.com/office/officeart/2005/8/layout/vProcess5"/>
    <dgm:cxn modelId="{F4B80860-1CFB-44C6-A3F7-915082519132}" type="presParOf" srcId="{234DBC2A-927F-4357-9004-F952F55D9028}" destId="{5F6A3FEC-26F9-40B6-993E-5B143A4C3AC4}" srcOrd="2" destOrd="0" presId="urn:microsoft.com/office/officeart/2005/8/layout/vProcess5"/>
    <dgm:cxn modelId="{EDE53357-6713-4BFE-89A4-AEB1474B4E4C}" type="presParOf" srcId="{234DBC2A-927F-4357-9004-F952F55D9028}" destId="{7E577F03-3B58-474E-8BA0-D070A685E510}" srcOrd="3" destOrd="0" presId="urn:microsoft.com/office/officeart/2005/8/layout/vProcess5"/>
    <dgm:cxn modelId="{898DA76C-AEB9-44B5-AC09-A7AECE695849}" type="presParOf" srcId="{234DBC2A-927F-4357-9004-F952F55D9028}" destId="{BC9E686F-E417-42FC-A183-DD6B0394B746}" srcOrd="4" destOrd="0" presId="urn:microsoft.com/office/officeart/2005/8/layout/vProcess5"/>
    <dgm:cxn modelId="{69661139-3C40-459C-8761-B78D7B804DD6}" type="presParOf" srcId="{234DBC2A-927F-4357-9004-F952F55D9028}" destId="{6C7C3A59-E092-45B8-9A91-951EAF651E3D}" srcOrd="5" destOrd="0" presId="urn:microsoft.com/office/officeart/2005/8/layout/vProcess5"/>
    <dgm:cxn modelId="{3457F825-130E-4A80-A055-2F8EFCC86DDE}" type="presParOf" srcId="{234DBC2A-927F-4357-9004-F952F55D9028}" destId="{6AB931B8-9D16-4A5A-B4E8-5FAC5DD45212}" srcOrd="6" destOrd="0" presId="urn:microsoft.com/office/officeart/2005/8/layout/vProcess5"/>
    <dgm:cxn modelId="{3D504D8D-88D9-48F4-B228-DB75D3E271BC}" type="presParOf" srcId="{234DBC2A-927F-4357-9004-F952F55D9028}" destId="{5DF4F50D-DE3C-49B4-B49F-76B3A2EA0344}" srcOrd="7" destOrd="0" presId="urn:microsoft.com/office/officeart/2005/8/layout/vProcess5"/>
    <dgm:cxn modelId="{FAA3BE2F-F22B-46CC-A2A2-9DAEE5EC2746}" type="presParOf" srcId="{234DBC2A-927F-4357-9004-F952F55D9028}" destId="{6241FD0F-7685-48EE-9A83-8E822DFE5C92}" srcOrd="8" destOrd="0" presId="urn:microsoft.com/office/officeart/2005/8/layout/vProcess5"/>
    <dgm:cxn modelId="{3015DF10-E0CE-4C6D-B873-C9A363773631}" type="presParOf" srcId="{234DBC2A-927F-4357-9004-F952F55D9028}" destId="{8AA327FC-730F-4E2A-9623-29594AA489A3}" srcOrd="9" destOrd="0" presId="urn:microsoft.com/office/officeart/2005/8/layout/vProcess5"/>
    <dgm:cxn modelId="{B4F883FE-3132-425F-B440-D722DCBBC04C}" type="presParOf" srcId="{234DBC2A-927F-4357-9004-F952F55D9028}" destId="{51DB3B83-00E2-45CA-A545-F42742114735}" srcOrd="10" destOrd="0" presId="urn:microsoft.com/office/officeart/2005/8/layout/vProcess5"/>
    <dgm:cxn modelId="{41D4B7B7-C35C-42D1-A392-F4B27C5F44F8}" type="presParOf" srcId="{234DBC2A-927F-4357-9004-F952F55D9028}" destId="{B54D21C3-847A-402D-8CC0-5B46A04F0E69}" srcOrd="11" destOrd="0" presId="urn:microsoft.com/office/officeart/2005/8/layout/vProcess5"/>
    <dgm:cxn modelId="{2307BB01-5328-4A6C-88B8-607A45A86D70}" type="presParOf" srcId="{234DBC2A-927F-4357-9004-F952F55D9028}" destId="{7DE180AB-05E0-4E67-92EF-45E7BD97EF4E}" srcOrd="12" destOrd="0" presId="urn:microsoft.com/office/officeart/2005/8/layout/vProcess5"/>
    <dgm:cxn modelId="{E2A9C7BA-CD1E-4DB9-92BD-D2510B39200F}" type="presParOf" srcId="{234DBC2A-927F-4357-9004-F952F55D9028}" destId="{94E82E0A-ADE0-438F-9586-9986594293B8}" srcOrd="13" destOrd="0" presId="urn:microsoft.com/office/officeart/2005/8/layout/vProcess5"/>
    <dgm:cxn modelId="{C615160A-787C-431B-8194-46E2FF03B661}" type="presParOf" srcId="{234DBC2A-927F-4357-9004-F952F55D9028}" destId="{CBD27A42-2FDF-4F7E-91B6-10ED607F163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59B680-E8AA-4829-89E5-CF9ECFC3424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D560A62-0ED0-406A-8AFD-73C92C34DF3D}">
      <dgm:prSet/>
      <dgm:spPr/>
      <dgm:t>
        <a:bodyPr/>
        <a:lstStyle/>
        <a:p>
          <a:r>
            <a:rPr lang="en-US"/>
            <a:t>Less schooling</a:t>
          </a:r>
        </a:p>
      </dgm:t>
    </dgm:pt>
    <dgm:pt modelId="{6031682C-5F1D-495B-8EDC-0AD55FB2FDA5}" type="parTrans" cxnId="{C44CCEBB-82CA-41FA-B8A1-4207FC931227}">
      <dgm:prSet/>
      <dgm:spPr/>
      <dgm:t>
        <a:bodyPr/>
        <a:lstStyle/>
        <a:p>
          <a:endParaRPr lang="en-US"/>
        </a:p>
      </dgm:t>
    </dgm:pt>
    <dgm:pt modelId="{59202189-7B6D-41EE-AA5D-B78DF3E7EC8D}" type="sibTrans" cxnId="{C44CCEBB-82CA-41FA-B8A1-4207FC931227}">
      <dgm:prSet/>
      <dgm:spPr/>
      <dgm:t>
        <a:bodyPr/>
        <a:lstStyle/>
        <a:p>
          <a:endParaRPr lang="en-US"/>
        </a:p>
      </dgm:t>
    </dgm:pt>
    <dgm:pt modelId="{64FB5A83-FBD8-47DC-B28D-A1DD7B848779}">
      <dgm:prSet/>
      <dgm:spPr/>
      <dgm:t>
        <a:bodyPr/>
        <a:lstStyle/>
        <a:p>
          <a:r>
            <a:rPr lang="en-US"/>
            <a:t>Lateral mobility</a:t>
          </a:r>
        </a:p>
      </dgm:t>
    </dgm:pt>
    <dgm:pt modelId="{25D90064-2A30-4904-B530-671EEDC6820F}" type="parTrans" cxnId="{14D4D241-28A7-4A8E-BB3D-21D2B28396B7}">
      <dgm:prSet/>
      <dgm:spPr/>
      <dgm:t>
        <a:bodyPr/>
        <a:lstStyle/>
        <a:p>
          <a:endParaRPr lang="en-US"/>
        </a:p>
      </dgm:t>
    </dgm:pt>
    <dgm:pt modelId="{B9713DED-0B46-4E3E-9B5A-D14A85B78A15}" type="sibTrans" cxnId="{14D4D241-28A7-4A8E-BB3D-21D2B28396B7}">
      <dgm:prSet/>
      <dgm:spPr/>
      <dgm:t>
        <a:bodyPr/>
        <a:lstStyle/>
        <a:p>
          <a:endParaRPr lang="en-US"/>
        </a:p>
      </dgm:t>
    </dgm:pt>
    <dgm:pt modelId="{0BD35E19-14F4-4802-AF62-0FB2A13EA972}">
      <dgm:prSet/>
      <dgm:spPr/>
      <dgm:t>
        <a:bodyPr/>
        <a:lstStyle/>
        <a:p>
          <a:r>
            <a:rPr lang="en-US"/>
            <a:t>Team aspect</a:t>
          </a:r>
        </a:p>
      </dgm:t>
    </dgm:pt>
    <dgm:pt modelId="{9FE84505-2AD2-4049-A685-83A2105C47D5}" type="parTrans" cxnId="{DDB77D0C-D50E-400B-AB07-3200481876FE}">
      <dgm:prSet/>
      <dgm:spPr/>
      <dgm:t>
        <a:bodyPr/>
        <a:lstStyle/>
        <a:p>
          <a:endParaRPr lang="en-US"/>
        </a:p>
      </dgm:t>
    </dgm:pt>
    <dgm:pt modelId="{36B3CFD1-4B5E-411C-92CF-B30C7B012E82}" type="sibTrans" cxnId="{DDB77D0C-D50E-400B-AB07-3200481876FE}">
      <dgm:prSet/>
      <dgm:spPr/>
      <dgm:t>
        <a:bodyPr/>
        <a:lstStyle/>
        <a:p>
          <a:endParaRPr lang="en-US"/>
        </a:p>
      </dgm:t>
    </dgm:pt>
    <dgm:pt modelId="{DCDCAEDE-089B-4744-96BA-E0CBDC5E5EA4}" type="pres">
      <dgm:prSet presAssocID="{5A59B680-E8AA-4829-89E5-CF9ECFC34244}" presName="root" presStyleCnt="0">
        <dgm:presLayoutVars>
          <dgm:dir/>
          <dgm:resizeHandles val="exact"/>
        </dgm:presLayoutVars>
      </dgm:prSet>
      <dgm:spPr/>
    </dgm:pt>
    <dgm:pt modelId="{D8E5E977-5B70-49EB-A019-51E5D0286B8F}" type="pres">
      <dgm:prSet presAssocID="{BD560A62-0ED0-406A-8AFD-73C92C34DF3D}" presName="compNode" presStyleCnt="0"/>
      <dgm:spPr/>
    </dgm:pt>
    <dgm:pt modelId="{EBD9B497-8852-4D44-9318-5FCC3FB202DD}" type="pres">
      <dgm:prSet presAssocID="{BD560A62-0ED0-406A-8AFD-73C92C34DF3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7019AF8-6E7A-4B93-896B-87649D47633A}" type="pres">
      <dgm:prSet presAssocID="{BD560A62-0ED0-406A-8AFD-73C92C34DF3D}" presName="spaceRect" presStyleCnt="0"/>
      <dgm:spPr/>
    </dgm:pt>
    <dgm:pt modelId="{39CE5213-0950-4AE9-A996-91B5FCBE1D27}" type="pres">
      <dgm:prSet presAssocID="{BD560A62-0ED0-406A-8AFD-73C92C34DF3D}" presName="textRect" presStyleLbl="revTx" presStyleIdx="0" presStyleCnt="3">
        <dgm:presLayoutVars>
          <dgm:chMax val="1"/>
          <dgm:chPref val="1"/>
        </dgm:presLayoutVars>
      </dgm:prSet>
      <dgm:spPr/>
    </dgm:pt>
    <dgm:pt modelId="{274ED16F-B450-4FC0-8CA6-7A54555A7791}" type="pres">
      <dgm:prSet presAssocID="{59202189-7B6D-41EE-AA5D-B78DF3E7EC8D}" presName="sibTrans" presStyleCnt="0"/>
      <dgm:spPr/>
    </dgm:pt>
    <dgm:pt modelId="{36D62368-DEA0-48D4-BF8B-F222D4BF3E8E}" type="pres">
      <dgm:prSet presAssocID="{64FB5A83-FBD8-47DC-B28D-A1DD7B848779}" presName="compNode" presStyleCnt="0"/>
      <dgm:spPr/>
    </dgm:pt>
    <dgm:pt modelId="{CD04AA5B-2D3C-45F1-81D8-4C3A5814E463}" type="pres">
      <dgm:prSet presAssocID="{64FB5A83-FBD8-47DC-B28D-A1DD7B84877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lk"/>
        </a:ext>
      </dgm:extLst>
    </dgm:pt>
    <dgm:pt modelId="{8D70128A-FF5B-4EBD-B498-9C054216C3A0}" type="pres">
      <dgm:prSet presAssocID="{64FB5A83-FBD8-47DC-B28D-A1DD7B848779}" presName="spaceRect" presStyleCnt="0"/>
      <dgm:spPr/>
    </dgm:pt>
    <dgm:pt modelId="{A963F596-7FA4-43CB-8AD0-D4C2E2868CD4}" type="pres">
      <dgm:prSet presAssocID="{64FB5A83-FBD8-47DC-B28D-A1DD7B848779}" presName="textRect" presStyleLbl="revTx" presStyleIdx="1" presStyleCnt="3">
        <dgm:presLayoutVars>
          <dgm:chMax val="1"/>
          <dgm:chPref val="1"/>
        </dgm:presLayoutVars>
      </dgm:prSet>
      <dgm:spPr/>
    </dgm:pt>
    <dgm:pt modelId="{BC8DEA30-1617-4D22-BCBE-E3554E8277DD}" type="pres">
      <dgm:prSet presAssocID="{B9713DED-0B46-4E3E-9B5A-D14A85B78A15}" presName="sibTrans" presStyleCnt="0"/>
      <dgm:spPr/>
    </dgm:pt>
    <dgm:pt modelId="{5A060A44-59FE-4B78-AA47-7B8326E3817D}" type="pres">
      <dgm:prSet presAssocID="{0BD35E19-14F4-4802-AF62-0FB2A13EA972}" presName="compNode" presStyleCnt="0"/>
      <dgm:spPr/>
    </dgm:pt>
    <dgm:pt modelId="{C8ED74EA-5468-4A0B-9FFA-7EE4267D8928}" type="pres">
      <dgm:prSet presAssocID="{0BD35E19-14F4-4802-AF62-0FB2A13EA97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644C7C9-4453-4F15-BE58-F05DE2726FD7}" type="pres">
      <dgm:prSet presAssocID="{0BD35E19-14F4-4802-AF62-0FB2A13EA972}" presName="spaceRect" presStyleCnt="0"/>
      <dgm:spPr/>
    </dgm:pt>
    <dgm:pt modelId="{62147DAF-6111-4C8F-8724-8649A5F41C22}" type="pres">
      <dgm:prSet presAssocID="{0BD35E19-14F4-4802-AF62-0FB2A13EA97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DB77D0C-D50E-400B-AB07-3200481876FE}" srcId="{5A59B680-E8AA-4829-89E5-CF9ECFC34244}" destId="{0BD35E19-14F4-4802-AF62-0FB2A13EA972}" srcOrd="2" destOrd="0" parTransId="{9FE84505-2AD2-4049-A685-83A2105C47D5}" sibTransId="{36B3CFD1-4B5E-411C-92CF-B30C7B012E82}"/>
    <dgm:cxn modelId="{14D4D241-28A7-4A8E-BB3D-21D2B28396B7}" srcId="{5A59B680-E8AA-4829-89E5-CF9ECFC34244}" destId="{64FB5A83-FBD8-47DC-B28D-A1DD7B848779}" srcOrd="1" destOrd="0" parTransId="{25D90064-2A30-4904-B530-671EEDC6820F}" sibTransId="{B9713DED-0B46-4E3E-9B5A-D14A85B78A15}"/>
    <dgm:cxn modelId="{F4E1114B-E6B5-4D62-87E7-DDC33BE5917F}" type="presOf" srcId="{BD560A62-0ED0-406A-8AFD-73C92C34DF3D}" destId="{39CE5213-0950-4AE9-A996-91B5FCBE1D27}" srcOrd="0" destOrd="0" presId="urn:microsoft.com/office/officeart/2018/2/layout/IconLabelList"/>
    <dgm:cxn modelId="{550C3595-7F69-48BE-9113-DB5C596733D2}" type="presOf" srcId="{5A59B680-E8AA-4829-89E5-CF9ECFC34244}" destId="{DCDCAEDE-089B-4744-96BA-E0CBDC5E5EA4}" srcOrd="0" destOrd="0" presId="urn:microsoft.com/office/officeart/2018/2/layout/IconLabelList"/>
    <dgm:cxn modelId="{48553CA6-5645-4D03-BDBB-57910250C4E4}" type="presOf" srcId="{0BD35E19-14F4-4802-AF62-0FB2A13EA972}" destId="{62147DAF-6111-4C8F-8724-8649A5F41C22}" srcOrd="0" destOrd="0" presId="urn:microsoft.com/office/officeart/2018/2/layout/IconLabelList"/>
    <dgm:cxn modelId="{C44CCEBB-82CA-41FA-B8A1-4207FC931227}" srcId="{5A59B680-E8AA-4829-89E5-CF9ECFC34244}" destId="{BD560A62-0ED0-406A-8AFD-73C92C34DF3D}" srcOrd="0" destOrd="0" parTransId="{6031682C-5F1D-495B-8EDC-0AD55FB2FDA5}" sibTransId="{59202189-7B6D-41EE-AA5D-B78DF3E7EC8D}"/>
    <dgm:cxn modelId="{0DB20ED3-7F2D-435B-8F70-ED1A9DE71AD6}" type="presOf" srcId="{64FB5A83-FBD8-47DC-B28D-A1DD7B848779}" destId="{A963F596-7FA4-43CB-8AD0-D4C2E2868CD4}" srcOrd="0" destOrd="0" presId="urn:microsoft.com/office/officeart/2018/2/layout/IconLabelList"/>
    <dgm:cxn modelId="{F3D8ABDF-7FBD-40FC-A457-11644289F6B5}" type="presParOf" srcId="{DCDCAEDE-089B-4744-96BA-E0CBDC5E5EA4}" destId="{D8E5E977-5B70-49EB-A019-51E5D0286B8F}" srcOrd="0" destOrd="0" presId="urn:microsoft.com/office/officeart/2018/2/layout/IconLabelList"/>
    <dgm:cxn modelId="{5939F6D1-DAB6-42C2-A5B0-7B6DF3B2D27D}" type="presParOf" srcId="{D8E5E977-5B70-49EB-A019-51E5D0286B8F}" destId="{EBD9B497-8852-4D44-9318-5FCC3FB202DD}" srcOrd="0" destOrd="0" presId="urn:microsoft.com/office/officeart/2018/2/layout/IconLabelList"/>
    <dgm:cxn modelId="{6139A977-8325-4B71-92E5-F43D5FA3E210}" type="presParOf" srcId="{D8E5E977-5B70-49EB-A019-51E5D0286B8F}" destId="{E7019AF8-6E7A-4B93-896B-87649D47633A}" srcOrd="1" destOrd="0" presId="urn:microsoft.com/office/officeart/2018/2/layout/IconLabelList"/>
    <dgm:cxn modelId="{4B8C660C-3C29-417C-8FA3-174858F74F31}" type="presParOf" srcId="{D8E5E977-5B70-49EB-A019-51E5D0286B8F}" destId="{39CE5213-0950-4AE9-A996-91B5FCBE1D27}" srcOrd="2" destOrd="0" presId="urn:microsoft.com/office/officeart/2018/2/layout/IconLabelList"/>
    <dgm:cxn modelId="{6AC31C24-34E7-41D1-B326-B82812C73C2F}" type="presParOf" srcId="{DCDCAEDE-089B-4744-96BA-E0CBDC5E5EA4}" destId="{274ED16F-B450-4FC0-8CA6-7A54555A7791}" srcOrd="1" destOrd="0" presId="urn:microsoft.com/office/officeart/2018/2/layout/IconLabelList"/>
    <dgm:cxn modelId="{F97E6D2F-6B2B-44E4-91B9-A4CF73BE8CEB}" type="presParOf" srcId="{DCDCAEDE-089B-4744-96BA-E0CBDC5E5EA4}" destId="{36D62368-DEA0-48D4-BF8B-F222D4BF3E8E}" srcOrd="2" destOrd="0" presId="urn:microsoft.com/office/officeart/2018/2/layout/IconLabelList"/>
    <dgm:cxn modelId="{D9E25CA5-E165-4EC6-AEC1-23CE703048A6}" type="presParOf" srcId="{36D62368-DEA0-48D4-BF8B-F222D4BF3E8E}" destId="{CD04AA5B-2D3C-45F1-81D8-4C3A5814E463}" srcOrd="0" destOrd="0" presId="urn:microsoft.com/office/officeart/2018/2/layout/IconLabelList"/>
    <dgm:cxn modelId="{1B8D8D1C-71A2-4751-A08C-6F517091B088}" type="presParOf" srcId="{36D62368-DEA0-48D4-BF8B-F222D4BF3E8E}" destId="{8D70128A-FF5B-4EBD-B498-9C054216C3A0}" srcOrd="1" destOrd="0" presId="urn:microsoft.com/office/officeart/2018/2/layout/IconLabelList"/>
    <dgm:cxn modelId="{5C09F414-7662-400D-AFB1-3D708921626B}" type="presParOf" srcId="{36D62368-DEA0-48D4-BF8B-F222D4BF3E8E}" destId="{A963F596-7FA4-43CB-8AD0-D4C2E2868CD4}" srcOrd="2" destOrd="0" presId="urn:microsoft.com/office/officeart/2018/2/layout/IconLabelList"/>
    <dgm:cxn modelId="{93FD3776-8601-43D4-AD4E-BBC18CEDBB81}" type="presParOf" srcId="{DCDCAEDE-089B-4744-96BA-E0CBDC5E5EA4}" destId="{BC8DEA30-1617-4D22-BCBE-E3554E8277DD}" srcOrd="3" destOrd="0" presId="urn:microsoft.com/office/officeart/2018/2/layout/IconLabelList"/>
    <dgm:cxn modelId="{4AC346F3-995C-4E72-B6D4-CB4C11C1EAC3}" type="presParOf" srcId="{DCDCAEDE-089B-4744-96BA-E0CBDC5E5EA4}" destId="{5A060A44-59FE-4B78-AA47-7B8326E3817D}" srcOrd="4" destOrd="0" presId="urn:microsoft.com/office/officeart/2018/2/layout/IconLabelList"/>
    <dgm:cxn modelId="{6B8A3451-FB00-40CA-97F9-37355F529E02}" type="presParOf" srcId="{5A060A44-59FE-4B78-AA47-7B8326E3817D}" destId="{C8ED74EA-5468-4A0B-9FFA-7EE4267D8928}" srcOrd="0" destOrd="0" presId="urn:microsoft.com/office/officeart/2018/2/layout/IconLabelList"/>
    <dgm:cxn modelId="{175FE3B3-CC62-4649-9178-A6073703195B}" type="presParOf" srcId="{5A060A44-59FE-4B78-AA47-7B8326E3817D}" destId="{1644C7C9-4453-4F15-BE58-F05DE2726FD7}" srcOrd="1" destOrd="0" presId="urn:microsoft.com/office/officeart/2018/2/layout/IconLabelList"/>
    <dgm:cxn modelId="{01111A67-643C-4E37-ABF8-5E297FDB9C58}" type="presParOf" srcId="{5A060A44-59FE-4B78-AA47-7B8326E3817D}" destId="{62147DAF-6111-4C8F-8724-8649A5F41C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3FCA12-3960-41BB-868E-65E3A97F34AA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59BB2AD-2747-430A-AB0F-E9FB399044E4}">
      <dgm:prSet/>
      <dgm:spPr/>
      <dgm:t>
        <a:bodyPr/>
        <a:lstStyle/>
        <a:p>
          <a:r>
            <a:rPr lang="en-US"/>
            <a:t>Not a fan of this term</a:t>
          </a:r>
        </a:p>
      </dgm:t>
    </dgm:pt>
    <dgm:pt modelId="{0B5AD6F2-BF43-40F5-936A-B12E930E0A36}" type="parTrans" cxnId="{FEBE2A2A-B22E-4EF7-8AA3-B58F16835DCE}">
      <dgm:prSet/>
      <dgm:spPr/>
      <dgm:t>
        <a:bodyPr/>
        <a:lstStyle/>
        <a:p>
          <a:endParaRPr lang="en-US"/>
        </a:p>
      </dgm:t>
    </dgm:pt>
    <dgm:pt modelId="{90AE9307-6F4D-4ADB-BD74-9825F8BCC16C}" type="sibTrans" cxnId="{FEBE2A2A-B22E-4EF7-8AA3-B58F16835DCE}">
      <dgm:prSet/>
      <dgm:spPr/>
      <dgm:t>
        <a:bodyPr/>
        <a:lstStyle/>
        <a:p>
          <a:endParaRPr lang="en-US"/>
        </a:p>
      </dgm:t>
    </dgm:pt>
    <dgm:pt modelId="{8CC9BC06-5CA3-446A-B23B-4D6D57ECBA99}">
      <dgm:prSet/>
      <dgm:spPr/>
      <dgm:t>
        <a:bodyPr/>
        <a:lstStyle/>
        <a:p>
          <a:r>
            <a:rPr lang="en-US"/>
            <a:t>No right or wrong path</a:t>
          </a:r>
        </a:p>
      </dgm:t>
    </dgm:pt>
    <dgm:pt modelId="{86F61E02-06C9-4475-B9E7-719CC4C39184}" type="parTrans" cxnId="{8600F625-3C71-4F32-92AE-149B638D7AA4}">
      <dgm:prSet/>
      <dgm:spPr/>
      <dgm:t>
        <a:bodyPr/>
        <a:lstStyle/>
        <a:p>
          <a:endParaRPr lang="en-US"/>
        </a:p>
      </dgm:t>
    </dgm:pt>
    <dgm:pt modelId="{598BA13C-7120-4F9D-B8E9-A0DCF1DE9CA6}" type="sibTrans" cxnId="{8600F625-3C71-4F32-92AE-149B638D7AA4}">
      <dgm:prSet/>
      <dgm:spPr/>
      <dgm:t>
        <a:bodyPr/>
        <a:lstStyle/>
        <a:p>
          <a:endParaRPr lang="en-US"/>
        </a:p>
      </dgm:t>
    </dgm:pt>
    <dgm:pt modelId="{0B545603-746A-4E52-A8EF-00251F07E5AA}" type="pres">
      <dgm:prSet presAssocID="{B13FCA12-3960-41BB-868E-65E3A97F34AA}" presName="linear" presStyleCnt="0">
        <dgm:presLayoutVars>
          <dgm:dir/>
          <dgm:animLvl val="lvl"/>
          <dgm:resizeHandles val="exact"/>
        </dgm:presLayoutVars>
      </dgm:prSet>
      <dgm:spPr/>
    </dgm:pt>
    <dgm:pt modelId="{41CCDB86-9D3C-4F3B-984F-20B781F2D9FF}" type="pres">
      <dgm:prSet presAssocID="{E59BB2AD-2747-430A-AB0F-E9FB399044E4}" presName="parentLin" presStyleCnt="0"/>
      <dgm:spPr/>
    </dgm:pt>
    <dgm:pt modelId="{39B3BF45-E938-4191-BE0F-B96D7F0C36CE}" type="pres">
      <dgm:prSet presAssocID="{E59BB2AD-2747-430A-AB0F-E9FB399044E4}" presName="parentLeftMargin" presStyleLbl="node1" presStyleIdx="0" presStyleCnt="2"/>
      <dgm:spPr/>
    </dgm:pt>
    <dgm:pt modelId="{E355FF3A-2656-44D3-AB97-A6B9A1D2B7AC}" type="pres">
      <dgm:prSet presAssocID="{E59BB2AD-2747-430A-AB0F-E9FB399044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A0474E-3A14-4940-9A98-B0ED340CF34B}" type="pres">
      <dgm:prSet presAssocID="{E59BB2AD-2747-430A-AB0F-E9FB399044E4}" presName="negativeSpace" presStyleCnt="0"/>
      <dgm:spPr/>
    </dgm:pt>
    <dgm:pt modelId="{82720F29-AC0B-424F-89FD-8E310AEEBBB6}" type="pres">
      <dgm:prSet presAssocID="{E59BB2AD-2747-430A-AB0F-E9FB399044E4}" presName="childText" presStyleLbl="conFgAcc1" presStyleIdx="0" presStyleCnt="2">
        <dgm:presLayoutVars>
          <dgm:bulletEnabled val="1"/>
        </dgm:presLayoutVars>
      </dgm:prSet>
      <dgm:spPr/>
    </dgm:pt>
    <dgm:pt modelId="{5AED3897-AC65-4208-AD8C-8DFEF44B7A54}" type="pres">
      <dgm:prSet presAssocID="{90AE9307-6F4D-4ADB-BD74-9825F8BCC16C}" presName="spaceBetweenRectangles" presStyleCnt="0"/>
      <dgm:spPr/>
    </dgm:pt>
    <dgm:pt modelId="{1711BA78-3C84-4DF9-8F38-82519D6ABD88}" type="pres">
      <dgm:prSet presAssocID="{8CC9BC06-5CA3-446A-B23B-4D6D57ECBA99}" presName="parentLin" presStyleCnt="0"/>
      <dgm:spPr/>
    </dgm:pt>
    <dgm:pt modelId="{2D0C17F4-FA23-4B02-817E-FB1AB351F0C1}" type="pres">
      <dgm:prSet presAssocID="{8CC9BC06-5CA3-446A-B23B-4D6D57ECBA99}" presName="parentLeftMargin" presStyleLbl="node1" presStyleIdx="0" presStyleCnt="2"/>
      <dgm:spPr/>
    </dgm:pt>
    <dgm:pt modelId="{FB4A1E87-5C41-4118-8DBA-D50FEF6A2AB7}" type="pres">
      <dgm:prSet presAssocID="{8CC9BC06-5CA3-446A-B23B-4D6D57ECBA9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1E021D9-2D90-4399-B497-EC7B1C2FEE3B}" type="pres">
      <dgm:prSet presAssocID="{8CC9BC06-5CA3-446A-B23B-4D6D57ECBA99}" presName="negativeSpace" presStyleCnt="0"/>
      <dgm:spPr/>
    </dgm:pt>
    <dgm:pt modelId="{E27238B5-FD08-45AC-8D0A-E8967C7AE973}" type="pres">
      <dgm:prSet presAssocID="{8CC9BC06-5CA3-446A-B23B-4D6D57ECBA9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600F625-3C71-4F32-92AE-149B638D7AA4}" srcId="{B13FCA12-3960-41BB-868E-65E3A97F34AA}" destId="{8CC9BC06-5CA3-446A-B23B-4D6D57ECBA99}" srcOrd="1" destOrd="0" parTransId="{86F61E02-06C9-4475-B9E7-719CC4C39184}" sibTransId="{598BA13C-7120-4F9D-B8E9-A0DCF1DE9CA6}"/>
    <dgm:cxn modelId="{FEBE2A2A-B22E-4EF7-8AA3-B58F16835DCE}" srcId="{B13FCA12-3960-41BB-868E-65E3A97F34AA}" destId="{E59BB2AD-2747-430A-AB0F-E9FB399044E4}" srcOrd="0" destOrd="0" parTransId="{0B5AD6F2-BF43-40F5-936A-B12E930E0A36}" sibTransId="{90AE9307-6F4D-4ADB-BD74-9825F8BCC16C}"/>
    <dgm:cxn modelId="{02558F43-52CD-463D-8C2F-C8E2A6971776}" type="presOf" srcId="{B13FCA12-3960-41BB-868E-65E3A97F34AA}" destId="{0B545603-746A-4E52-A8EF-00251F07E5AA}" srcOrd="0" destOrd="0" presId="urn:microsoft.com/office/officeart/2005/8/layout/list1"/>
    <dgm:cxn modelId="{FDDA2B53-0CA8-42EA-A3EE-95DFCFAB1863}" type="presOf" srcId="{8CC9BC06-5CA3-446A-B23B-4D6D57ECBA99}" destId="{2D0C17F4-FA23-4B02-817E-FB1AB351F0C1}" srcOrd="0" destOrd="0" presId="urn:microsoft.com/office/officeart/2005/8/layout/list1"/>
    <dgm:cxn modelId="{E7C76958-C204-4C93-8F9D-0521325582C9}" type="presOf" srcId="{E59BB2AD-2747-430A-AB0F-E9FB399044E4}" destId="{E355FF3A-2656-44D3-AB97-A6B9A1D2B7AC}" srcOrd="1" destOrd="0" presId="urn:microsoft.com/office/officeart/2005/8/layout/list1"/>
    <dgm:cxn modelId="{C03514F9-51F5-4D12-B315-A21D260F602E}" type="presOf" srcId="{E59BB2AD-2747-430A-AB0F-E9FB399044E4}" destId="{39B3BF45-E938-4191-BE0F-B96D7F0C36CE}" srcOrd="0" destOrd="0" presId="urn:microsoft.com/office/officeart/2005/8/layout/list1"/>
    <dgm:cxn modelId="{72A0D6FE-225B-4A86-B5D3-3E28A8B868FB}" type="presOf" srcId="{8CC9BC06-5CA3-446A-B23B-4D6D57ECBA99}" destId="{FB4A1E87-5C41-4118-8DBA-D50FEF6A2AB7}" srcOrd="1" destOrd="0" presId="urn:microsoft.com/office/officeart/2005/8/layout/list1"/>
    <dgm:cxn modelId="{DB0AC2D0-A634-4117-BF45-BC6611547918}" type="presParOf" srcId="{0B545603-746A-4E52-A8EF-00251F07E5AA}" destId="{41CCDB86-9D3C-4F3B-984F-20B781F2D9FF}" srcOrd="0" destOrd="0" presId="urn:microsoft.com/office/officeart/2005/8/layout/list1"/>
    <dgm:cxn modelId="{146FDEA4-896E-4D2F-8422-8DCF76C46043}" type="presParOf" srcId="{41CCDB86-9D3C-4F3B-984F-20B781F2D9FF}" destId="{39B3BF45-E938-4191-BE0F-B96D7F0C36CE}" srcOrd="0" destOrd="0" presId="urn:microsoft.com/office/officeart/2005/8/layout/list1"/>
    <dgm:cxn modelId="{8E9ECEB3-1DEE-4AE9-A191-0A27834FBC8D}" type="presParOf" srcId="{41CCDB86-9D3C-4F3B-984F-20B781F2D9FF}" destId="{E355FF3A-2656-44D3-AB97-A6B9A1D2B7AC}" srcOrd="1" destOrd="0" presId="urn:microsoft.com/office/officeart/2005/8/layout/list1"/>
    <dgm:cxn modelId="{52DF33D1-4249-4884-8A71-40C0F6376650}" type="presParOf" srcId="{0B545603-746A-4E52-A8EF-00251F07E5AA}" destId="{E0A0474E-3A14-4940-9A98-B0ED340CF34B}" srcOrd="1" destOrd="0" presId="urn:microsoft.com/office/officeart/2005/8/layout/list1"/>
    <dgm:cxn modelId="{B3805EA6-405B-40B1-B3C8-6F22F4846DE1}" type="presParOf" srcId="{0B545603-746A-4E52-A8EF-00251F07E5AA}" destId="{82720F29-AC0B-424F-89FD-8E310AEEBBB6}" srcOrd="2" destOrd="0" presId="urn:microsoft.com/office/officeart/2005/8/layout/list1"/>
    <dgm:cxn modelId="{FCB7E664-E049-4626-B5EB-B76559A7BB69}" type="presParOf" srcId="{0B545603-746A-4E52-A8EF-00251F07E5AA}" destId="{5AED3897-AC65-4208-AD8C-8DFEF44B7A54}" srcOrd="3" destOrd="0" presId="urn:microsoft.com/office/officeart/2005/8/layout/list1"/>
    <dgm:cxn modelId="{912580F9-0107-4E91-92D7-020DFA25897F}" type="presParOf" srcId="{0B545603-746A-4E52-A8EF-00251F07E5AA}" destId="{1711BA78-3C84-4DF9-8F38-82519D6ABD88}" srcOrd="4" destOrd="0" presId="urn:microsoft.com/office/officeart/2005/8/layout/list1"/>
    <dgm:cxn modelId="{9D2BBD81-417A-4CC7-8123-69799B4C709E}" type="presParOf" srcId="{1711BA78-3C84-4DF9-8F38-82519D6ABD88}" destId="{2D0C17F4-FA23-4B02-817E-FB1AB351F0C1}" srcOrd="0" destOrd="0" presId="urn:microsoft.com/office/officeart/2005/8/layout/list1"/>
    <dgm:cxn modelId="{7AB51536-2361-42CB-8DC4-A7824D90E6CF}" type="presParOf" srcId="{1711BA78-3C84-4DF9-8F38-82519D6ABD88}" destId="{FB4A1E87-5C41-4118-8DBA-D50FEF6A2AB7}" srcOrd="1" destOrd="0" presId="urn:microsoft.com/office/officeart/2005/8/layout/list1"/>
    <dgm:cxn modelId="{98F1C354-744A-4077-AEB0-D0366FEF15B3}" type="presParOf" srcId="{0B545603-746A-4E52-A8EF-00251F07E5AA}" destId="{71E021D9-2D90-4399-B497-EC7B1C2FEE3B}" srcOrd="5" destOrd="0" presId="urn:microsoft.com/office/officeart/2005/8/layout/list1"/>
    <dgm:cxn modelId="{5A391440-739D-485F-8C70-73BB8CA86494}" type="presParOf" srcId="{0B545603-746A-4E52-A8EF-00251F07E5AA}" destId="{E27238B5-FD08-45AC-8D0A-E8967C7AE97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E9C534-50B3-4600-BFF0-59A172F2AC6E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BBADD36-D293-4B2C-8769-625324F2B2FF}">
      <dgm:prSet/>
      <dgm:spPr/>
      <dgm:t>
        <a:bodyPr/>
        <a:lstStyle/>
        <a:p>
          <a:r>
            <a:rPr lang="en-US"/>
            <a:t>3-time applicant</a:t>
          </a:r>
        </a:p>
      </dgm:t>
    </dgm:pt>
    <dgm:pt modelId="{085ACC87-8C16-4AAD-BDFF-9790A8981E63}" type="parTrans" cxnId="{D95624A0-4E45-4F23-85B5-681CF9ECB6D6}">
      <dgm:prSet/>
      <dgm:spPr/>
      <dgm:t>
        <a:bodyPr/>
        <a:lstStyle/>
        <a:p>
          <a:endParaRPr lang="en-US"/>
        </a:p>
      </dgm:t>
    </dgm:pt>
    <dgm:pt modelId="{414791B7-0FE1-4E58-A465-01DE83F43786}" type="sibTrans" cxnId="{D95624A0-4E45-4F23-85B5-681CF9ECB6D6}">
      <dgm:prSet/>
      <dgm:spPr/>
      <dgm:t>
        <a:bodyPr/>
        <a:lstStyle/>
        <a:p>
          <a:endParaRPr lang="en-US"/>
        </a:p>
      </dgm:t>
    </dgm:pt>
    <dgm:pt modelId="{4696F1F9-429C-4655-BE03-9D84373D5FD5}">
      <dgm:prSet/>
      <dgm:spPr/>
      <dgm:t>
        <a:bodyPr/>
        <a:lstStyle/>
        <a:p>
          <a:r>
            <a:rPr lang="en-US"/>
            <a:t>Not uncommon</a:t>
          </a:r>
        </a:p>
      </dgm:t>
    </dgm:pt>
    <dgm:pt modelId="{5937F390-867F-4837-A07F-3959F1745139}" type="parTrans" cxnId="{AD32382E-ABFB-429C-B548-EC360D4461EB}">
      <dgm:prSet/>
      <dgm:spPr/>
      <dgm:t>
        <a:bodyPr/>
        <a:lstStyle/>
        <a:p>
          <a:endParaRPr lang="en-US"/>
        </a:p>
      </dgm:t>
    </dgm:pt>
    <dgm:pt modelId="{40DBCF49-D0B9-47EC-8587-2E63C92591B9}" type="sibTrans" cxnId="{AD32382E-ABFB-429C-B548-EC360D4461EB}">
      <dgm:prSet/>
      <dgm:spPr/>
      <dgm:t>
        <a:bodyPr/>
        <a:lstStyle/>
        <a:p>
          <a:endParaRPr lang="en-US"/>
        </a:p>
      </dgm:t>
    </dgm:pt>
    <dgm:pt modelId="{4F51F855-07DA-4D11-804F-04909C4D7A7E}">
      <dgm:prSet/>
      <dgm:spPr/>
      <dgm:t>
        <a:bodyPr/>
        <a:lstStyle/>
        <a:p>
          <a:r>
            <a:rPr lang="en-US"/>
            <a:t>Learn from each cycle</a:t>
          </a:r>
        </a:p>
      </dgm:t>
    </dgm:pt>
    <dgm:pt modelId="{00E4358A-3FC7-496D-AB71-143FD10AD7DA}" type="parTrans" cxnId="{8DA8850C-9EA6-4DBB-81E2-E24CEB5D0A03}">
      <dgm:prSet/>
      <dgm:spPr/>
      <dgm:t>
        <a:bodyPr/>
        <a:lstStyle/>
        <a:p>
          <a:endParaRPr lang="en-US"/>
        </a:p>
      </dgm:t>
    </dgm:pt>
    <dgm:pt modelId="{E043A77B-D426-44D0-AE76-C045A59ECD32}" type="sibTrans" cxnId="{8DA8850C-9EA6-4DBB-81E2-E24CEB5D0A03}">
      <dgm:prSet/>
      <dgm:spPr/>
      <dgm:t>
        <a:bodyPr/>
        <a:lstStyle/>
        <a:p>
          <a:endParaRPr lang="en-US"/>
        </a:p>
      </dgm:t>
    </dgm:pt>
    <dgm:pt modelId="{D18CE09F-E09C-48B6-9D7A-222F4E04AEC1}">
      <dgm:prSet/>
      <dgm:spPr/>
      <dgm:t>
        <a:bodyPr/>
        <a:lstStyle/>
        <a:p>
          <a:r>
            <a:rPr lang="en-US"/>
            <a:t>Improve your application</a:t>
          </a:r>
        </a:p>
      </dgm:t>
    </dgm:pt>
    <dgm:pt modelId="{E9F15D8F-B4AB-4075-92EA-54AE30B11495}" type="parTrans" cxnId="{07320A99-3674-402A-91AF-45E9FF38EB82}">
      <dgm:prSet/>
      <dgm:spPr/>
      <dgm:t>
        <a:bodyPr/>
        <a:lstStyle/>
        <a:p>
          <a:endParaRPr lang="en-US"/>
        </a:p>
      </dgm:t>
    </dgm:pt>
    <dgm:pt modelId="{B30B4732-2BA9-452C-A5CA-B72A63D69C2F}" type="sibTrans" cxnId="{07320A99-3674-402A-91AF-45E9FF38EB82}">
      <dgm:prSet/>
      <dgm:spPr/>
      <dgm:t>
        <a:bodyPr/>
        <a:lstStyle/>
        <a:p>
          <a:endParaRPr lang="en-US"/>
        </a:p>
      </dgm:t>
    </dgm:pt>
    <dgm:pt modelId="{B096BB85-260F-421D-8B95-B19DE04CFCD4}" type="pres">
      <dgm:prSet presAssocID="{E2E9C534-50B3-4600-BFF0-59A172F2AC6E}" presName="matrix" presStyleCnt="0">
        <dgm:presLayoutVars>
          <dgm:chMax val="1"/>
          <dgm:dir/>
          <dgm:resizeHandles val="exact"/>
        </dgm:presLayoutVars>
      </dgm:prSet>
      <dgm:spPr/>
    </dgm:pt>
    <dgm:pt modelId="{BEABE7FA-B301-4BB4-9B77-7C52C8864E08}" type="pres">
      <dgm:prSet presAssocID="{E2E9C534-50B3-4600-BFF0-59A172F2AC6E}" presName="diamond" presStyleLbl="bgShp" presStyleIdx="0" presStyleCnt="1"/>
      <dgm:spPr/>
    </dgm:pt>
    <dgm:pt modelId="{A4130E55-AEB4-4A9A-9A7B-A921E77ED145}" type="pres">
      <dgm:prSet presAssocID="{E2E9C534-50B3-4600-BFF0-59A172F2AC6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CDCF1A8-A070-40B9-AD3A-089E9668B4A3}" type="pres">
      <dgm:prSet presAssocID="{E2E9C534-50B3-4600-BFF0-59A172F2AC6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0E180A8-5430-4576-B319-E772C497E992}" type="pres">
      <dgm:prSet presAssocID="{E2E9C534-50B3-4600-BFF0-59A172F2AC6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1AD8AC-33F7-4F43-9DE7-A6DE160C9278}" type="pres">
      <dgm:prSet presAssocID="{E2E9C534-50B3-4600-BFF0-59A172F2AC6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9B52908-672F-4652-8170-B5C7F643E0F9}" type="presOf" srcId="{D18CE09F-E09C-48B6-9D7A-222F4E04AEC1}" destId="{6A1AD8AC-33F7-4F43-9DE7-A6DE160C9278}" srcOrd="0" destOrd="0" presId="urn:microsoft.com/office/officeart/2005/8/layout/matrix3"/>
    <dgm:cxn modelId="{8DA8850C-9EA6-4DBB-81E2-E24CEB5D0A03}" srcId="{E2E9C534-50B3-4600-BFF0-59A172F2AC6E}" destId="{4F51F855-07DA-4D11-804F-04909C4D7A7E}" srcOrd="2" destOrd="0" parTransId="{00E4358A-3FC7-496D-AB71-143FD10AD7DA}" sibTransId="{E043A77B-D426-44D0-AE76-C045A59ECD32}"/>
    <dgm:cxn modelId="{9779C22A-0B8F-4EB8-91E7-0A80F750886D}" type="presOf" srcId="{4696F1F9-429C-4655-BE03-9D84373D5FD5}" destId="{FCDCF1A8-A070-40B9-AD3A-089E9668B4A3}" srcOrd="0" destOrd="0" presId="urn:microsoft.com/office/officeart/2005/8/layout/matrix3"/>
    <dgm:cxn modelId="{AD32382E-ABFB-429C-B548-EC360D4461EB}" srcId="{E2E9C534-50B3-4600-BFF0-59A172F2AC6E}" destId="{4696F1F9-429C-4655-BE03-9D84373D5FD5}" srcOrd="1" destOrd="0" parTransId="{5937F390-867F-4837-A07F-3959F1745139}" sibTransId="{40DBCF49-D0B9-47EC-8587-2E63C92591B9}"/>
    <dgm:cxn modelId="{2CB6CC96-749F-42A4-BDC7-5E29044E9065}" type="presOf" srcId="{E2E9C534-50B3-4600-BFF0-59A172F2AC6E}" destId="{B096BB85-260F-421D-8B95-B19DE04CFCD4}" srcOrd="0" destOrd="0" presId="urn:microsoft.com/office/officeart/2005/8/layout/matrix3"/>
    <dgm:cxn modelId="{07320A99-3674-402A-91AF-45E9FF38EB82}" srcId="{E2E9C534-50B3-4600-BFF0-59A172F2AC6E}" destId="{D18CE09F-E09C-48B6-9D7A-222F4E04AEC1}" srcOrd="3" destOrd="0" parTransId="{E9F15D8F-B4AB-4075-92EA-54AE30B11495}" sibTransId="{B30B4732-2BA9-452C-A5CA-B72A63D69C2F}"/>
    <dgm:cxn modelId="{D95624A0-4E45-4F23-85B5-681CF9ECB6D6}" srcId="{E2E9C534-50B3-4600-BFF0-59A172F2AC6E}" destId="{3BBADD36-D293-4B2C-8769-625324F2B2FF}" srcOrd="0" destOrd="0" parTransId="{085ACC87-8C16-4AAD-BDFF-9790A8981E63}" sibTransId="{414791B7-0FE1-4E58-A465-01DE83F43786}"/>
    <dgm:cxn modelId="{BB89CBA4-52D4-4AE1-9AAA-423BA1B9997F}" type="presOf" srcId="{3BBADD36-D293-4B2C-8769-625324F2B2FF}" destId="{A4130E55-AEB4-4A9A-9A7B-A921E77ED145}" srcOrd="0" destOrd="0" presId="urn:microsoft.com/office/officeart/2005/8/layout/matrix3"/>
    <dgm:cxn modelId="{8A38F6E1-D564-4177-B1B5-7EFBA357D7A6}" type="presOf" srcId="{4F51F855-07DA-4D11-804F-04909C4D7A7E}" destId="{20E180A8-5430-4576-B319-E772C497E992}" srcOrd="0" destOrd="0" presId="urn:microsoft.com/office/officeart/2005/8/layout/matrix3"/>
    <dgm:cxn modelId="{918FCEC9-3CBA-44C9-B71A-A0929C560679}" type="presParOf" srcId="{B096BB85-260F-421D-8B95-B19DE04CFCD4}" destId="{BEABE7FA-B301-4BB4-9B77-7C52C8864E08}" srcOrd="0" destOrd="0" presId="urn:microsoft.com/office/officeart/2005/8/layout/matrix3"/>
    <dgm:cxn modelId="{92D67CD0-A2E4-4D94-98F8-1C6D3BB55FE0}" type="presParOf" srcId="{B096BB85-260F-421D-8B95-B19DE04CFCD4}" destId="{A4130E55-AEB4-4A9A-9A7B-A921E77ED145}" srcOrd="1" destOrd="0" presId="urn:microsoft.com/office/officeart/2005/8/layout/matrix3"/>
    <dgm:cxn modelId="{6E866620-49A5-434B-A6DB-4D4D87D91564}" type="presParOf" srcId="{B096BB85-260F-421D-8B95-B19DE04CFCD4}" destId="{FCDCF1A8-A070-40B9-AD3A-089E9668B4A3}" srcOrd="2" destOrd="0" presId="urn:microsoft.com/office/officeart/2005/8/layout/matrix3"/>
    <dgm:cxn modelId="{C562A777-7042-4920-B373-7B091C087DD3}" type="presParOf" srcId="{B096BB85-260F-421D-8B95-B19DE04CFCD4}" destId="{20E180A8-5430-4576-B319-E772C497E992}" srcOrd="3" destOrd="0" presId="urn:microsoft.com/office/officeart/2005/8/layout/matrix3"/>
    <dgm:cxn modelId="{A52F276E-ECB0-4C29-B9A6-748BC5F607C5}" type="presParOf" srcId="{B096BB85-260F-421D-8B95-B19DE04CFCD4}" destId="{6A1AD8AC-33F7-4F43-9DE7-A6DE160C927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D12893-032B-455A-B0CF-8C8484B87E6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453EF44-F577-4902-9457-BC8BBEFE92F3}">
      <dgm:prSet/>
      <dgm:spPr/>
      <dgm:t>
        <a:bodyPr/>
        <a:lstStyle/>
        <a:p>
          <a:r>
            <a:rPr lang="en-US"/>
            <a:t>Do your research</a:t>
          </a:r>
        </a:p>
      </dgm:t>
    </dgm:pt>
    <dgm:pt modelId="{6141EBD1-714D-4891-A0AD-DB0314C3D1FE}" type="parTrans" cxnId="{B3492845-13BE-4129-809D-515E911D7444}">
      <dgm:prSet/>
      <dgm:spPr/>
      <dgm:t>
        <a:bodyPr/>
        <a:lstStyle/>
        <a:p>
          <a:endParaRPr lang="en-US"/>
        </a:p>
      </dgm:t>
    </dgm:pt>
    <dgm:pt modelId="{4D47A5F4-33DC-41D5-B53A-D2913A021868}" type="sibTrans" cxnId="{B3492845-13BE-4129-809D-515E911D7444}">
      <dgm:prSet/>
      <dgm:spPr/>
      <dgm:t>
        <a:bodyPr/>
        <a:lstStyle/>
        <a:p>
          <a:endParaRPr lang="en-US"/>
        </a:p>
      </dgm:t>
    </dgm:pt>
    <dgm:pt modelId="{32E4B74A-43B0-4945-963C-33EAD1DCEDD2}">
      <dgm:prSet/>
      <dgm:spPr/>
      <dgm:t>
        <a:bodyPr/>
        <a:lstStyle/>
        <a:p>
          <a:r>
            <a:rPr lang="en-US"/>
            <a:t>Start your personal statement early</a:t>
          </a:r>
        </a:p>
      </dgm:t>
    </dgm:pt>
    <dgm:pt modelId="{03CE06E2-8DFD-48AC-AD71-D26CCC6FD52F}" type="parTrans" cxnId="{C2A1CB0E-EFB8-456A-9C5A-48FA998CCFD5}">
      <dgm:prSet/>
      <dgm:spPr/>
      <dgm:t>
        <a:bodyPr/>
        <a:lstStyle/>
        <a:p>
          <a:endParaRPr lang="en-US"/>
        </a:p>
      </dgm:t>
    </dgm:pt>
    <dgm:pt modelId="{13EE8532-6643-4ECC-ADEC-EFC6E5B84391}" type="sibTrans" cxnId="{C2A1CB0E-EFB8-456A-9C5A-48FA998CCFD5}">
      <dgm:prSet/>
      <dgm:spPr/>
      <dgm:t>
        <a:bodyPr/>
        <a:lstStyle/>
        <a:p>
          <a:endParaRPr lang="en-US"/>
        </a:p>
      </dgm:t>
    </dgm:pt>
    <dgm:pt modelId="{EAD2171C-E009-4199-9A94-B488221D6539}">
      <dgm:prSet/>
      <dgm:spPr/>
      <dgm:t>
        <a:bodyPr/>
        <a:lstStyle/>
        <a:p>
          <a:r>
            <a:rPr lang="en-US"/>
            <a:t>Don’t compare</a:t>
          </a:r>
        </a:p>
      </dgm:t>
    </dgm:pt>
    <dgm:pt modelId="{570B0D3A-EC26-476F-9531-F35272894730}" type="parTrans" cxnId="{0CA37A37-6BC9-4EC8-BB91-426162DE6B6C}">
      <dgm:prSet/>
      <dgm:spPr/>
      <dgm:t>
        <a:bodyPr/>
        <a:lstStyle/>
        <a:p>
          <a:endParaRPr lang="en-US"/>
        </a:p>
      </dgm:t>
    </dgm:pt>
    <dgm:pt modelId="{C862AE63-10DE-4A4D-9470-9257C5BA674A}" type="sibTrans" cxnId="{0CA37A37-6BC9-4EC8-BB91-426162DE6B6C}">
      <dgm:prSet/>
      <dgm:spPr/>
      <dgm:t>
        <a:bodyPr/>
        <a:lstStyle/>
        <a:p>
          <a:endParaRPr lang="en-US"/>
        </a:p>
      </dgm:t>
    </dgm:pt>
    <dgm:pt modelId="{F8EDB491-1ACA-4AB0-8B5C-5C83C7A809ED}">
      <dgm:prSet/>
      <dgm:spPr/>
      <dgm:t>
        <a:bodyPr/>
        <a:lstStyle/>
        <a:p>
          <a:r>
            <a:rPr lang="en-US"/>
            <a:t>Apply early</a:t>
          </a:r>
        </a:p>
      </dgm:t>
    </dgm:pt>
    <dgm:pt modelId="{E9475D83-3279-4F1A-BD78-E11657066442}" type="parTrans" cxnId="{5E8C05EB-4F0B-4398-B342-9A72DD033FBB}">
      <dgm:prSet/>
      <dgm:spPr/>
      <dgm:t>
        <a:bodyPr/>
        <a:lstStyle/>
        <a:p>
          <a:endParaRPr lang="en-US"/>
        </a:p>
      </dgm:t>
    </dgm:pt>
    <dgm:pt modelId="{B8AADE49-6FD3-4F4B-9CCD-CA522D67D651}" type="sibTrans" cxnId="{5E8C05EB-4F0B-4398-B342-9A72DD033FBB}">
      <dgm:prSet/>
      <dgm:spPr/>
      <dgm:t>
        <a:bodyPr/>
        <a:lstStyle/>
        <a:p>
          <a:endParaRPr lang="en-US"/>
        </a:p>
      </dgm:t>
    </dgm:pt>
    <dgm:pt modelId="{D5E61116-D435-4A84-AC92-E55D2F4CA57F}">
      <dgm:prSet/>
      <dgm:spPr/>
      <dgm:t>
        <a:bodyPr/>
        <a:lstStyle/>
        <a:p>
          <a:r>
            <a:rPr lang="en-US"/>
            <a:t>Keep track of your information</a:t>
          </a:r>
        </a:p>
      </dgm:t>
    </dgm:pt>
    <dgm:pt modelId="{86BB6C24-9FCF-4149-A434-C0717AF834D2}" type="parTrans" cxnId="{1F513892-3200-4445-9620-51EADF77FFB6}">
      <dgm:prSet/>
      <dgm:spPr/>
      <dgm:t>
        <a:bodyPr/>
        <a:lstStyle/>
        <a:p>
          <a:endParaRPr lang="en-US"/>
        </a:p>
      </dgm:t>
    </dgm:pt>
    <dgm:pt modelId="{12E79B5D-B01D-4DE1-85C6-D0FAA4973AFC}" type="sibTrans" cxnId="{1F513892-3200-4445-9620-51EADF77FFB6}">
      <dgm:prSet/>
      <dgm:spPr/>
      <dgm:t>
        <a:bodyPr/>
        <a:lstStyle/>
        <a:p>
          <a:endParaRPr lang="en-US"/>
        </a:p>
      </dgm:t>
    </dgm:pt>
    <dgm:pt modelId="{06570468-231C-4F9B-A2AF-ED1DA0BF900C}">
      <dgm:prSet/>
      <dgm:spPr/>
      <dgm:t>
        <a:bodyPr/>
        <a:lstStyle/>
        <a:p>
          <a:r>
            <a:rPr lang="en-US"/>
            <a:t>Don’t let it consume you</a:t>
          </a:r>
        </a:p>
      </dgm:t>
    </dgm:pt>
    <dgm:pt modelId="{CF1CD325-AF79-4EF7-A45E-35175840D406}" type="parTrans" cxnId="{2ECC97B3-8B84-4910-A478-BC7807FF61DA}">
      <dgm:prSet/>
      <dgm:spPr/>
      <dgm:t>
        <a:bodyPr/>
        <a:lstStyle/>
        <a:p>
          <a:endParaRPr lang="en-US"/>
        </a:p>
      </dgm:t>
    </dgm:pt>
    <dgm:pt modelId="{7B918715-7719-433F-AAF1-EF07A6A90A82}" type="sibTrans" cxnId="{2ECC97B3-8B84-4910-A478-BC7807FF61DA}">
      <dgm:prSet/>
      <dgm:spPr/>
      <dgm:t>
        <a:bodyPr/>
        <a:lstStyle/>
        <a:p>
          <a:endParaRPr lang="en-US"/>
        </a:p>
      </dgm:t>
    </dgm:pt>
    <dgm:pt modelId="{35974543-DE9A-47D3-8107-1B8DB75EF98F}" type="pres">
      <dgm:prSet presAssocID="{34D12893-032B-455A-B0CF-8C8484B87E62}" presName="diagram" presStyleCnt="0">
        <dgm:presLayoutVars>
          <dgm:dir/>
          <dgm:resizeHandles val="exact"/>
        </dgm:presLayoutVars>
      </dgm:prSet>
      <dgm:spPr/>
    </dgm:pt>
    <dgm:pt modelId="{CDBFCA47-FF53-457B-A0A1-104597878E8F}" type="pres">
      <dgm:prSet presAssocID="{E453EF44-F577-4902-9457-BC8BBEFE92F3}" presName="node" presStyleLbl="node1" presStyleIdx="0" presStyleCnt="6">
        <dgm:presLayoutVars>
          <dgm:bulletEnabled val="1"/>
        </dgm:presLayoutVars>
      </dgm:prSet>
      <dgm:spPr/>
    </dgm:pt>
    <dgm:pt modelId="{355395E2-4D5D-4D3D-A406-9CDF94F770D7}" type="pres">
      <dgm:prSet presAssocID="{4D47A5F4-33DC-41D5-B53A-D2913A021868}" presName="sibTrans" presStyleCnt="0"/>
      <dgm:spPr/>
    </dgm:pt>
    <dgm:pt modelId="{105315F1-A88C-4FCB-BAE8-D7E0A9E1D2F3}" type="pres">
      <dgm:prSet presAssocID="{32E4B74A-43B0-4945-963C-33EAD1DCEDD2}" presName="node" presStyleLbl="node1" presStyleIdx="1" presStyleCnt="6">
        <dgm:presLayoutVars>
          <dgm:bulletEnabled val="1"/>
        </dgm:presLayoutVars>
      </dgm:prSet>
      <dgm:spPr/>
    </dgm:pt>
    <dgm:pt modelId="{564B6303-CBE0-42EF-8BAC-0C9C83BA5281}" type="pres">
      <dgm:prSet presAssocID="{13EE8532-6643-4ECC-ADEC-EFC6E5B84391}" presName="sibTrans" presStyleCnt="0"/>
      <dgm:spPr/>
    </dgm:pt>
    <dgm:pt modelId="{D2F31569-DB3D-45DF-921F-D7E811256218}" type="pres">
      <dgm:prSet presAssocID="{EAD2171C-E009-4199-9A94-B488221D6539}" presName="node" presStyleLbl="node1" presStyleIdx="2" presStyleCnt="6">
        <dgm:presLayoutVars>
          <dgm:bulletEnabled val="1"/>
        </dgm:presLayoutVars>
      </dgm:prSet>
      <dgm:spPr/>
    </dgm:pt>
    <dgm:pt modelId="{91FBD0D7-3EBE-4D66-A241-13CBE038B761}" type="pres">
      <dgm:prSet presAssocID="{C862AE63-10DE-4A4D-9470-9257C5BA674A}" presName="sibTrans" presStyleCnt="0"/>
      <dgm:spPr/>
    </dgm:pt>
    <dgm:pt modelId="{345D6126-5E99-4ED4-AEF5-0E0AE032D6AB}" type="pres">
      <dgm:prSet presAssocID="{F8EDB491-1ACA-4AB0-8B5C-5C83C7A809ED}" presName="node" presStyleLbl="node1" presStyleIdx="3" presStyleCnt="6">
        <dgm:presLayoutVars>
          <dgm:bulletEnabled val="1"/>
        </dgm:presLayoutVars>
      </dgm:prSet>
      <dgm:spPr/>
    </dgm:pt>
    <dgm:pt modelId="{075F17B0-BB9C-471B-904F-5C5FF3D6B3D0}" type="pres">
      <dgm:prSet presAssocID="{B8AADE49-6FD3-4F4B-9CCD-CA522D67D651}" presName="sibTrans" presStyleCnt="0"/>
      <dgm:spPr/>
    </dgm:pt>
    <dgm:pt modelId="{A2ED1394-236C-4F00-B0F0-512A03E1FABB}" type="pres">
      <dgm:prSet presAssocID="{D5E61116-D435-4A84-AC92-E55D2F4CA57F}" presName="node" presStyleLbl="node1" presStyleIdx="4" presStyleCnt="6">
        <dgm:presLayoutVars>
          <dgm:bulletEnabled val="1"/>
        </dgm:presLayoutVars>
      </dgm:prSet>
      <dgm:spPr/>
    </dgm:pt>
    <dgm:pt modelId="{E5D3343D-D8CC-4826-9C48-BF81D81D43DE}" type="pres">
      <dgm:prSet presAssocID="{12E79B5D-B01D-4DE1-85C6-D0FAA4973AFC}" presName="sibTrans" presStyleCnt="0"/>
      <dgm:spPr/>
    </dgm:pt>
    <dgm:pt modelId="{1935615C-F74E-4B0C-A8F9-3F2FDA3D3CFF}" type="pres">
      <dgm:prSet presAssocID="{06570468-231C-4F9B-A2AF-ED1DA0BF900C}" presName="node" presStyleLbl="node1" presStyleIdx="5" presStyleCnt="6">
        <dgm:presLayoutVars>
          <dgm:bulletEnabled val="1"/>
        </dgm:presLayoutVars>
      </dgm:prSet>
      <dgm:spPr/>
    </dgm:pt>
  </dgm:ptLst>
  <dgm:cxnLst>
    <dgm:cxn modelId="{C2A1CB0E-EFB8-456A-9C5A-48FA998CCFD5}" srcId="{34D12893-032B-455A-B0CF-8C8484B87E62}" destId="{32E4B74A-43B0-4945-963C-33EAD1DCEDD2}" srcOrd="1" destOrd="0" parTransId="{03CE06E2-8DFD-48AC-AD71-D26CCC6FD52F}" sibTransId="{13EE8532-6643-4ECC-ADEC-EFC6E5B84391}"/>
    <dgm:cxn modelId="{0CA37A37-6BC9-4EC8-BB91-426162DE6B6C}" srcId="{34D12893-032B-455A-B0CF-8C8484B87E62}" destId="{EAD2171C-E009-4199-9A94-B488221D6539}" srcOrd="2" destOrd="0" parTransId="{570B0D3A-EC26-476F-9531-F35272894730}" sibTransId="{C862AE63-10DE-4A4D-9470-9257C5BA674A}"/>
    <dgm:cxn modelId="{B3492845-13BE-4129-809D-515E911D7444}" srcId="{34D12893-032B-455A-B0CF-8C8484B87E62}" destId="{E453EF44-F577-4902-9457-BC8BBEFE92F3}" srcOrd="0" destOrd="0" parTransId="{6141EBD1-714D-4891-A0AD-DB0314C3D1FE}" sibTransId="{4D47A5F4-33DC-41D5-B53A-D2913A021868}"/>
    <dgm:cxn modelId="{2649E669-F513-4E44-A666-594F607EF055}" type="presOf" srcId="{EAD2171C-E009-4199-9A94-B488221D6539}" destId="{D2F31569-DB3D-45DF-921F-D7E811256218}" srcOrd="0" destOrd="0" presId="urn:microsoft.com/office/officeart/2005/8/layout/default"/>
    <dgm:cxn modelId="{BE45F149-A7C2-43E9-B56A-2C6A5899F563}" type="presOf" srcId="{32E4B74A-43B0-4945-963C-33EAD1DCEDD2}" destId="{105315F1-A88C-4FCB-BAE8-D7E0A9E1D2F3}" srcOrd="0" destOrd="0" presId="urn:microsoft.com/office/officeart/2005/8/layout/default"/>
    <dgm:cxn modelId="{3A37047D-DA44-4479-A142-134BBD91C819}" type="presOf" srcId="{34D12893-032B-455A-B0CF-8C8484B87E62}" destId="{35974543-DE9A-47D3-8107-1B8DB75EF98F}" srcOrd="0" destOrd="0" presId="urn:microsoft.com/office/officeart/2005/8/layout/default"/>
    <dgm:cxn modelId="{1F513892-3200-4445-9620-51EADF77FFB6}" srcId="{34D12893-032B-455A-B0CF-8C8484B87E62}" destId="{D5E61116-D435-4A84-AC92-E55D2F4CA57F}" srcOrd="4" destOrd="0" parTransId="{86BB6C24-9FCF-4149-A434-C0717AF834D2}" sibTransId="{12E79B5D-B01D-4DE1-85C6-D0FAA4973AFC}"/>
    <dgm:cxn modelId="{2ECC97B3-8B84-4910-A478-BC7807FF61DA}" srcId="{34D12893-032B-455A-B0CF-8C8484B87E62}" destId="{06570468-231C-4F9B-A2AF-ED1DA0BF900C}" srcOrd="5" destOrd="0" parTransId="{CF1CD325-AF79-4EF7-A45E-35175840D406}" sibTransId="{7B918715-7719-433F-AAF1-EF07A6A90A82}"/>
    <dgm:cxn modelId="{246581C6-962D-4E65-A870-42D7078AFC03}" type="presOf" srcId="{D5E61116-D435-4A84-AC92-E55D2F4CA57F}" destId="{A2ED1394-236C-4F00-B0F0-512A03E1FABB}" srcOrd="0" destOrd="0" presId="urn:microsoft.com/office/officeart/2005/8/layout/default"/>
    <dgm:cxn modelId="{B5DB3BCC-B4A1-401B-8F02-B81854599F90}" type="presOf" srcId="{06570468-231C-4F9B-A2AF-ED1DA0BF900C}" destId="{1935615C-F74E-4B0C-A8F9-3F2FDA3D3CFF}" srcOrd="0" destOrd="0" presId="urn:microsoft.com/office/officeart/2005/8/layout/default"/>
    <dgm:cxn modelId="{CDAF26DD-F7DB-4571-9996-D893910F60DB}" type="presOf" srcId="{F8EDB491-1ACA-4AB0-8B5C-5C83C7A809ED}" destId="{345D6126-5E99-4ED4-AEF5-0E0AE032D6AB}" srcOrd="0" destOrd="0" presId="urn:microsoft.com/office/officeart/2005/8/layout/default"/>
    <dgm:cxn modelId="{5E8C05EB-4F0B-4398-B342-9A72DD033FBB}" srcId="{34D12893-032B-455A-B0CF-8C8484B87E62}" destId="{F8EDB491-1ACA-4AB0-8B5C-5C83C7A809ED}" srcOrd="3" destOrd="0" parTransId="{E9475D83-3279-4F1A-BD78-E11657066442}" sibTransId="{B8AADE49-6FD3-4F4B-9CCD-CA522D67D651}"/>
    <dgm:cxn modelId="{220080FF-6586-47F0-A60A-E64C16A3A80C}" type="presOf" srcId="{E453EF44-F577-4902-9457-BC8BBEFE92F3}" destId="{CDBFCA47-FF53-457B-A0A1-104597878E8F}" srcOrd="0" destOrd="0" presId="urn:microsoft.com/office/officeart/2005/8/layout/default"/>
    <dgm:cxn modelId="{55B94E7B-5667-41EC-8D40-4D1264D55C58}" type="presParOf" srcId="{35974543-DE9A-47D3-8107-1B8DB75EF98F}" destId="{CDBFCA47-FF53-457B-A0A1-104597878E8F}" srcOrd="0" destOrd="0" presId="urn:microsoft.com/office/officeart/2005/8/layout/default"/>
    <dgm:cxn modelId="{3C8EB28B-0C2D-4170-A0A5-8AA0985BB886}" type="presParOf" srcId="{35974543-DE9A-47D3-8107-1B8DB75EF98F}" destId="{355395E2-4D5D-4D3D-A406-9CDF94F770D7}" srcOrd="1" destOrd="0" presId="urn:microsoft.com/office/officeart/2005/8/layout/default"/>
    <dgm:cxn modelId="{3B764736-6614-421D-910E-C84F96B67FCB}" type="presParOf" srcId="{35974543-DE9A-47D3-8107-1B8DB75EF98F}" destId="{105315F1-A88C-4FCB-BAE8-D7E0A9E1D2F3}" srcOrd="2" destOrd="0" presId="urn:microsoft.com/office/officeart/2005/8/layout/default"/>
    <dgm:cxn modelId="{F29B2FFE-0789-4A57-99A9-4445E8DA6250}" type="presParOf" srcId="{35974543-DE9A-47D3-8107-1B8DB75EF98F}" destId="{564B6303-CBE0-42EF-8BAC-0C9C83BA5281}" srcOrd="3" destOrd="0" presId="urn:microsoft.com/office/officeart/2005/8/layout/default"/>
    <dgm:cxn modelId="{43C6CBFC-515F-42CF-A05C-97A7C7ABB010}" type="presParOf" srcId="{35974543-DE9A-47D3-8107-1B8DB75EF98F}" destId="{D2F31569-DB3D-45DF-921F-D7E811256218}" srcOrd="4" destOrd="0" presId="urn:microsoft.com/office/officeart/2005/8/layout/default"/>
    <dgm:cxn modelId="{8AB5FCF8-986F-4E36-A964-4E738C12C02E}" type="presParOf" srcId="{35974543-DE9A-47D3-8107-1B8DB75EF98F}" destId="{91FBD0D7-3EBE-4D66-A241-13CBE038B761}" srcOrd="5" destOrd="0" presId="urn:microsoft.com/office/officeart/2005/8/layout/default"/>
    <dgm:cxn modelId="{4458F5D8-E8D7-4D80-93C9-A88ED43F4FF8}" type="presParOf" srcId="{35974543-DE9A-47D3-8107-1B8DB75EF98F}" destId="{345D6126-5E99-4ED4-AEF5-0E0AE032D6AB}" srcOrd="6" destOrd="0" presId="urn:microsoft.com/office/officeart/2005/8/layout/default"/>
    <dgm:cxn modelId="{D85B82A3-75FA-40E0-82E0-C7C1592C1B9C}" type="presParOf" srcId="{35974543-DE9A-47D3-8107-1B8DB75EF98F}" destId="{075F17B0-BB9C-471B-904F-5C5FF3D6B3D0}" srcOrd="7" destOrd="0" presId="urn:microsoft.com/office/officeart/2005/8/layout/default"/>
    <dgm:cxn modelId="{8B74F9BF-9675-4BDF-AB73-DCB7FC03EF5C}" type="presParOf" srcId="{35974543-DE9A-47D3-8107-1B8DB75EF98F}" destId="{A2ED1394-236C-4F00-B0F0-512A03E1FABB}" srcOrd="8" destOrd="0" presId="urn:microsoft.com/office/officeart/2005/8/layout/default"/>
    <dgm:cxn modelId="{34B7D83C-0DB6-48C3-AA2C-83CF0666F7C1}" type="presParOf" srcId="{35974543-DE9A-47D3-8107-1B8DB75EF98F}" destId="{E5D3343D-D8CC-4826-9C48-BF81D81D43DE}" srcOrd="9" destOrd="0" presId="urn:microsoft.com/office/officeart/2005/8/layout/default"/>
    <dgm:cxn modelId="{C3E9D4B2-C43B-4A31-99E3-3B1B8CC07E1C}" type="presParOf" srcId="{35974543-DE9A-47D3-8107-1B8DB75EF98F}" destId="{1935615C-F74E-4B0C-A8F9-3F2FDA3D3CF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E7D5D9-99A6-447A-9B57-53B2A27181E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90EACD-FA4A-4DEA-B2F4-644E25AEF968}">
      <dgm:prSet/>
      <dgm:spPr/>
      <dgm:t>
        <a:bodyPr/>
        <a:lstStyle/>
        <a:p>
          <a:r>
            <a:rPr lang="en-US"/>
            <a:t>Instagram: @pa_Kathryn</a:t>
          </a:r>
        </a:p>
      </dgm:t>
    </dgm:pt>
    <dgm:pt modelId="{22C5CCC9-0959-4D5C-8503-2D9C419F03AD}" type="parTrans" cxnId="{B190723B-F7A9-4144-ACB8-C1A475EB9E46}">
      <dgm:prSet/>
      <dgm:spPr/>
      <dgm:t>
        <a:bodyPr/>
        <a:lstStyle/>
        <a:p>
          <a:endParaRPr lang="en-US"/>
        </a:p>
      </dgm:t>
    </dgm:pt>
    <dgm:pt modelId="{417954F7-772A-4C3D-B25C-17FA35AE742D}" type="sibTrans" cxnId="{B190723B-F7A9-4144-ACB8-C1A475EB9E46}">
      <dgm:prSet/>
      <dgm:spPr/>
      <dgm:t>
        <a:bodyPr/>
        <a:lstStyle/>
        <a:p>
          <a:endParaRPr lang="en-US"/>
        </a:p>
      </dgm:t>
    </dgm:pt>
    <dgm:pt modelId="{57128F31-48C1-4289-B3CA-9F3C0B23C642}">
      <dgm:prSet/>
      <dgm:spPr/>
      <dgm:t>
        <a:bodyPr/>
        <a:lstStyle/>
        <a:p>
          <a:r>
            <a:rPr lang="en-US"/>
            <a:t>thepaplatform.com</a:t>
          </a:r>
        </a:p>
      </dgm:t>
    </dgm:pt>
    <dgm:pt modelId="{5915EF88-1D3A-48A1-95C8-42A40AC94D82}" type="parTrans" cxnId="{FF1F6643-C47D-4BC8-8542-72035C4EC67A}">
      <dgm:prSet/>
      <dgm:spPr/>
      <dgm:t>
        <a:bodyPr/>
        <a:lstStyle/>
        <a:p>
          <a:endParaRPr lang="en-US"/>
        </a:p>
      </dgm:t>
    </dgm:pt>
    <dgm:pt modelId="{A6F454CD-03E7-49CA-8BD8-D5A8E708DD33}" type="sibTrans" cxnId="{FF1F6643-C47D-4BC8-8542-72035C4EC67A}">
      <dgm:prSet/>
      <dgm:spPr/>
      <dgm:t>
        <a:bodyPr/>
        <a:lstStyle/>
        <a:p>
          <a:endParaRPr lang="en-US"/>
        </a:p>
      </dgm:t>
    </dgm:pt>
    <dgm:pt modelId="{801FDF63-BCD5-4736-A278-20BBEAD358CB}" type="pres">
      <dgm:prSet presAssocID="{DCE7D5D9-99A6-447A-9B57-53B2A27181EB}" presName="linear" presStyleCnt="0">
        <dgm:presLayoutVars>
          <dgm:animLvl val="lvl"/>
          <dgm:resizeHandles val="exact"/>
        </dgm:presLayoutVars>
      </dgm:prSet>
      <dgm:spPr/>
    </dgm:pt>
    <dgm:pt modelId="{0E677F5F-8968-46F8-924A-1208213CE922}" type="pres">
      <dgm:prSet presAssocID="{6E90EACD-FA4A-4DEA-B2F4-644E25AEF96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67CF920-1B6E-4CA9-B1CB-095D9622E90C}" type="pres">
      <dgm:prSet presAssocID="{417954F7-772A-4C3D-B25C-17FA35AE742D}" presName="spacer" presStyleCnt="0"/>
      <dgm:spPr/>
    </dgm:pt>
    <dgm:pt modelId="{2B677D70-5E46-490A-8369-0A07405F8D72}" type="pres">
      <dgm:prSet presAssocID="{57128F31-48C1-4289-B3CA-9F3C0B23C64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1BA3B38-F348-4934-B7EB-F3049760E539}" type="presOf" srcId="{DCE7D5D9-99A6-447A-9B57-53B2A27181EB}" destId="{801FDF63-BCD5-4736-A278-20BBEAD358CB}" srcOrd="0" destOrd="0" presId="urn:microsoft.com/office/officeart/2005/8/layout/vList2"/>
    <dgm:cxn modelId="{B190723B-F7A9-4144-ACB8-C1A475EB9E46}" srcId="{DCE7D5D9-99A6-447A-9B57-53B2A27181EB}" destId="{6E90EACD-FA4A-4DEA-B2F4-644E25AEF968}" srcOrd="0" destOrd="0" parTransId="{22C5CCC9-0959-4D5C-8503-2D9C419F03AD}" sibTransId="{417954F7-772A-4C3D-B25C-17FA35AE742D}"/>
    <dgm:cxn modelId="{FF1F6643-C47D-4BC8-8542-72035C4EC67A}" srcId="{DCE7D5D9-99A6-447A-9B57-53B2A27181EB}" destId="{57128F31-48C1-4289-B3CA-9F3C0B23C642}" srcOrd="1" destOrd="0" parTransId="{5915EF88-1D3A-48A1-95C8-42A40AC94D82}" sibTransId="{A6F454CD-03E7-49CA-8BD8-D5A8E708DD33}"/>
    <dgm:cxn modelId="{B7DB038C-C8C2-4D97-BC34-AF1AE6C1E382}" type="presOf" srcId="{57128F31-48C1-4289-B3CA-9F3C0B23C642}" destId="{2B677D70-5E46-490A-8369-0A07405F8D72}" srcOrd="0" destOrd="0" presId="urn:microsoft.com/office/officeart/2005/8/layout/vList2"/>
    <dgm:cxn modelId="{CE5479ED-E02B-4BAC-AD87-61584D716071}" type="presOf" srcId="{6E90EACD-FA4A-4DEA-B2F4-644E25AEF968}" destId="{0E677F5F-8968-46F8-924A-1208213CE922}" srcOrd="0" destOrd="0" presId="urn:microsoft.com/office/officeart/2005/8/layout/vList2"/>
    <dgm:cxn modelId="{E1BE4FAD-304B-4F6A-92E0-3F68E31F0513}" type="presParOf" srcId="{801FDF63-BCD5-4736-A278-20BBEAD358CB}" destId="{0E677F5F-8968-46F8-924A-1208213CE922}" srcOrd="0" destOrd="0" presId="urn:microsoft.com/office/officeart/2005/8/layout/vList2"/>
    <dgm:cxn modelId="{316E899C-860C-4127-A618-9CD2097C5808}" type="presParOf" srcId="{801FDF63-BCD5-4736-A278-20BBEAD358CB}" destId="{667CF920-1B6E-4CA9-B1CB-095D9622E90C}" srcOrd="1" destOrd="0" presId="urn:microsoft.com/office/officeart/2005/8/layout/vList2"/>
    <dgm:cxn modelId="{8E5C2A18-5304-4E9A-9AC3-B06797ABDD4A}" type="presParOf" srcId="{801FDF63-BCD5-4736-A278-20BBEAD358CB}" destId="{2B677D70-5E46-490A-8369-0A07405F8D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D2B89-820D-45BC-A5B1-9D6BFE81EACB}">
      <dsp:nvSpPr>
        <dsp:cNvPr id="0" name=""/>
        <dsp:cNvSpPr/>
      </dsp:nvSpPr>
      <dsp:spPr>
        <a:xfrm>
          <a:off x="699652" y="783117"/>
          <a:ext cx="751570" cy="7515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4A7683-DAD8-4AAA-B8AA-9BF2333D04E5}">
      <dsp:nvSpPr>
        <dsp:cNvPr id="0" name=""/>
        <dsp:cNvSpPr/>
      </dsp:nvSpPr>
      <dsp:spPr>
        <a:xfrm>
          <a:off x="1765" y="1622840"/>
          <a:ext cx="2147343" cy="322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Undergrad</a:t>
          </a:r>
        </a:p>
      </dsp:txBody>
      <dsp:txXfrm>
        <a:off x="1765" y="1622840"/>
        <a:ext cx="2147343" cy="322101"/>
      </dsp:txXfrm>
    </dsp:sp>
    <dsp:sp modelId="{1FD10D2A-7A22-4ACE-AE05-B325091C4859}">
      <dsp:nvSpPr>
        <dsp:cNvPr id="0" name=""/>
        <dsp:cNvSpPr/>
      </dsp:nvSpPr>
      <dsp:spPr>
        <a:xfrm>
          <a:off x="1765" y="1985943"/>
          <a:ext cx="2147343" cy="8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Elon University, class of 2013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Major: biology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Minors: psychology, neuroscience</a:t>
          </a:r>
        </a:p>
      </dsp:txBody>
      <dsp:txXfrm>
        <a:off x="1765" y="1985943"/>
        <a:ext cx="2147343" cy="847230"/>
      </dsp:txXfrm>
    </dsp:sp>
    <dsp:sp modelId="{61750356-D75B-4795-8616-5A37E4E31090}">
      <dsp:nvSpPr>
        <dsp:cNvPr id="0" name=""/>
        <dsp:cNvSpPr/>
      </dsp:nvSpPr>
      <dsp:spPr>
        <a:xfrm>
          <a:off x="3222781" y="783117"/>
          <a:ext cx="751570" cy="7515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B30CF6-A424-429E-8724-FEB5120C6B07}">
      <dsp:nvSpPr>
        <dsp:cNvPr id="0" name=""/>
        <dsp:cNvSpPr/>
      </dsp:nvSpPr>
      <dsp:spPr>
        <a:xfrm>
          <a:off x="2524894" y="1622840"/>
          <a:ext cx="2147343" cy="322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Post-Bacc</a:t>
          </a:r>
        </a:p>
      </dsp:txBody>
      <dsp:txXfrm>
        <a:off x="2524894" y="1622840"/>
        <a:ext cx="2147343" cy="322101"/>
      </dsp:txXfrm>
    </dsp:sp>
    <dsp:sp modelId="{6FE7F284-DB3E-4BA7-97E1-92D275DDA9C0}">
      <dsp:nvSpPr>
        <dsp:cNvPr id="0" name=""/>
        <dsp:cNvSpPr/>
      </dsp:nvSpPr>
      <dsp:spPr>
        <a:xfrm>
          <a:off x="2524894" y="1985943"/>
          <a:ext cx="2147343" cy="8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Additional courses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Community college</a:t>
          </a:r>
        </a:p>
      </dsp:txBody>
      <dsp:txXfrm>
        <a:off x="2524894" y="1985943"/>
        <a:ext cx="2147343" cy="847230"/>
      </dsp:txXfrm>
    </dsp:sp>
    <dsp:sp modelId="{1F2FF1B6-05F1-48E9-BBFD-78A806198CC4}">
      <dsp:nvSpPr>
        <dsp:cNvPr id="0" name=""/>
        <dsp:cNvSpPr/>
      </dsp:nvSpPr>
      <dsp:spPr>
        <a:xfrm>
          <a:off x="5745910" y="783117"/>
          <a:ext cx="751570" cy="7515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595D0-F5BB-49A7-A89F-8D091BEA2619}">
      <dsp:nvSpPr>
        <dsp:cNvPr id="0" name=""/>
        <dsp:cNvSpPr/>
      </dsp:nvSpPr>
      <dsp:spPr>
        <a:xfrm>
          <a:off x="5048023" y="1622840"/>
          <a:ext cx="2147343" cy="322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PCE Job</a:t>
          </a:r>
        </a:p>
      </dsp:txBody>
      <dsp:txXfrm>
        <a:off x="5048023" y="1622840"/>
        <a:ext cx="2147343" cy="322101"/>
      </dsp:txXfrm>
    </dsp:sp>
    <dsp:sp modelId="{A1A2C6A2-D2B5-40C4-A685-35FE44C8570B}">
      <dsp:nvSpPr>
        <dsp:cNvPr id="0" name=""/>
        <dsp:cNvSpPr/>
      </dsp:nvSpPr>
      <dsp:spPr>
        <a:xfrm>
          <a:off x="5048023" y="1985943"/>
          <a:ext cx="2147343" cy="8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Moved to NC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Duke Hospital Float Pool CNA</a:t>
          </a:r>
        </a:p>
      </dsp:txBody>
      <dsp:txXfrm>
        <a:off x="5048023" y="1985943"/>
        <a:ext cx="2147343" cy="847230"/>
      </dsp:txXfrm>
    </dsp:sp>
    <dsp:sp modelId="{9E4A0821-B49F-4C85-B09F-D1DDE4001528}">
      <dsp:nvSpPr>
        <dsp:cNvPr id="0" name=""/>
        <dsp:cNvSpPr/>
      </dsp:nvSpPr>
      <dsp:spPr>
        <a:xfrm>
          <a:off x="8269039" y="783117"/>
          <a:ext cx="751570" cy="7515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B2D5E-A2D7-4547-B218-A1320A50785B}">
      <dsp:nvSpPr>
        <dsp:cNvPr id="0" name=""/>
        <dsp:cNvSpPr/>
      </dsp:nvSpPr>
      <dsp:spPr>
        <a:xfrm>
          <a:off x="7571152" y="1622840"/>
          <a:ext cx="2147343" cy="322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/>
            <a:t>Applying to PA School</a:t>
          </a:r>
        </a:p>
      </dsp:txBody>
      <dsp:txXfrm>
        <a:off x="7571152" y="1622840"/>
        <a:ext cx="2147343" cy="322101"/>
      </dsp:txXfrm>
    </dsp:sp>
    <dsp:sp modelId="{D96AC3E6-EBEF-4C05-A2F2-0C9B3DF4835B}">
      <dsp:nvSpPr>
        <dsp:cNvPr id="0" name=""/>
        <dsp:cNvSpPr/>
      </dsp:nvSpPr>
      <dsp:spPr>
        <a:xfrm>
          <a:off x="7571152" y="1985943"/>
          <a:ext cx="2147343" cy="84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Started in 2016</a:t>
          </a:r>
        </a:p>
      </dsp:txBody>
      <dsp:txXfrm>
        <a:off x="7571152" y="1985943"/>
        <a:ext cx="2147343" cy="847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C438C-E92B-4759-A323-9B0855B59E5C}">
      <dsp:nvSpPr>
        <dsp:cNvPr id="0" name=""/>
        <dsp:cNvSpPr/>
      </dsp:nvSpPr>
      <dsp:spPr>
        <a:xfrm>
          <a:off x="1647131" y="211362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3F06D5-F6FB-41FA-9581-2B7B7A0F46A5}">
      <dsp:nvSpPr>
        <dsp:cNvPr id="0" name=""/>
        <dsp:cNvSpPr/>
      </dsp:nvSpPr>
      <dsp:spPr>
        <a:xfrm>
          <a:off x="2115131" y="67936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35541-C65D-4FFB-9D01-EDE3FFD95374}">
      <dsp:nvSpPr>
        <dsp:cNvPr id="0" name=""/>
        <dsp:cNvSpPr/>
      </dsp:nvSpPr>
      <dsp:spPr>
        <a:xfrm>
          <a:off x="945131" y="309136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3-time applicant</a:t>
          </a:r>
        </a:p>
      </dsp:txBody>
      <dsp:txXfrm>
        <a:off x="945131" y="3091362"/>
        <a:ext cx="3600000" cy="720000"/>
      </dsp:txXfrm>
    </dsp:sp>
    <dsp:sp modelId="{11DC3316-5BD4-4D69-B589-CD3ABBAC0FA6}">
      <dsp:nvSpPr>
        <dsp:cNvPr id="0" name=""/>
        <dsp:cNvSpPr/>
      </dsp:nvSpPr>
      <dsp:spPr>
        <a:xfrm>
          <a:off x="5877131" y="211362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CD374B-ACB3-470E-8F66-F56669B194BD}">
      <dsp:nvSpPr>
        <dsp:cNvPr id="0" name=""/>
        <dsp:cNvSpPr/>
      </dsp:nvSpPr>
      <dsp:spPr>
        <a:xfrm>
          <a:off x="6345131" y="67936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CEAE1-6E32-443B-8AF3-100496AEA628}">
      <dsp:nvSpPr>
        <dsp:cNvPr id="0" name=""/>
        <dsp:cNvSpPr/>
      </dsp:nvSpPr>
      <dsp:spPr>
        <a:xfrm>
          <a:off x="5175131" y="309136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/>
            <a:t>Accepted to PA school in October 2018</a:t>
          </a:r>
        </a:p>
      </dsp:txBody>
      <dsp:txXfrm>
        <a:off x="5175131" y="3091362"/>
        <a:ext cx="36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013B8-C74F-4EA8-AD93-7DC8FC347FDF}">
      <dsp:nvSpPr>
        <dsp:cNvPr id="0" name=""/>
        <dsp:cNvSpPr/>
      </dsp:nvSpPr>
      <dsp:spPr>
        <a:xfrm>
          <a:off x="333148" y="988315"/>
          <a:ext cx="1040097" cy="10400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75797-7877-4F27-B9F4-DE6476AD6B84}">
      <dsp:nvSpPr>
        <dsp:cNvPr id="0" name=""/>
        <dsp:cNvSpPr/>
      </dsp:nvSpPr>
      <dsp:spPr>
        <a:xfrm>
          <a:off x="554808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D147C-8376-4246-B1D0-D156AF5CAEF6}">
      <dsp:nvSpPr>
        <dsp:cNvPr id="0" name=""/>
        <dsp:cNvSpPr/>
      </dsp:nvSpPr>
      <dsp:spPr>
        <a:xfrm>
          <a:off x="658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Started PA school in July 2019</a:t>
          </a:r>
        </a:p>
      </dsp:txBody>
      <dsp:txXfrm>
        <a:off x="658" y="2352378"/>
        <a:ext cx="1705078" cy="682031"/>
      </dsp:txXfrm>
    </dsp:sp>
    <dsp:sp modelId="{FE25B85B-C5D8-43BE-959A-2C8241DB8A7A}">
      <dsp:nvSpPr>
        <dsp:cNvPr id="0" name=""/>
        <dsp:cNvSpPr/>
      </dsp:nvSpPr>
      <dsp:spPr>
        <a:xfrm>
          <a:off x="2336615" y="988315"/>
          <a:ext cx="1040097" cy="10400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50F68-C778-4800-8053-63F95817D2CB}">
      <dsp:nvSpPr>
        <dsp:cNvPr id="0" name=""/>
        <dsp:cNvSpPr/>
      </dsp:nvSpPr>
      <dsp:spPr>
        <a:xfrm>
          <a:off x="2558275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73094-993D-427F-8589-4DDA8FFA0864}">
      <dsp:nvSpPr>
        <dsp:cNvPr id="0" name=""/>
        <dsp:cNvSpPr/>
      </dsp:nvSpPr>
      <dsp:spPr>
        <a:xfrm>
          <a:off x="2004125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Campbell University</a:t>
          </a:r>
        </a:p>
      </dsp:txBody>
      <dsp:txXfrm>
        <a:off x="2004125" y="2352378"/>
        <a:ext cx="1705078" cy="682031"/>
      </dsp:txXfrm>
    </dsp:sp>
    <dsp:sp modelId="{18E7C7E0-35EF-4D2E-84C5-C14C1EBC120D}">
      <dsp:nvSpPr>
        <dsp:cNvPr id="0" name=""/>
        <dsp:cNvSpPr/>
      </dsp:nvSpPr>
      <dsp:spPr>
        <a:xfrm>
          <a:off x="4340082" y="988315"/>
          <a:ext cx="1040097" cy="10400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A6D87-60BE-4107-AE7A-457F1793F18C}">
      <dsp:nvSpPr>
        <dsp:cNvPr id="0" name=""/>
        <dsp:cNvSpPr/>
      </dsp:nvSpPr>
      <dsp:spPr>
        <a:xfrm>
          <a:off x="4561742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7A8FB-027D-4800-906E-9746610A7C66}">
      <dsp:nvSpPr>
        <dsp:cNvPr id="0" name=""/>
        <dsp:cNvSpPr/>
      </dsp:nvSpPr>
      <dsp:spPr>
        <a:xfrm>
          <a:off x="4007591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12 months didactic</a:t>
          </a:r>
        </a:p>
      </dsp:txBody>
      <dsp:txXfrm>
        <a:off x="4007591" y="2352378"/>
        <a:ext cx="1705078" cy="682031"/>
      </dsp:txXfrm>
    </dsp:sp>
    <dsp:sp modelId="{AEA9844D-98E0-4D87-B8EC-2C38FB7D22E5}">
      <dsp:nvSpPr>
        <dsp:cNvPr id="0" name=""/>
        <dsp:cNvSpPr/>
      </dsp:nvSpPr>
      <dsp:spPr>
        <a:xfrm>
          <a:off x="6343548" y="988315"/>
          <a:ext cx="1040097" cy="10400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949B2-8CCC-46BC-BBC3-5183CD23007F}">
      <dsp:nvSpPr>
        <dsp:cNvPr id="0" name=""/>
        <dsp:cNvSpPr/>
      </dsp:nvSpPr>
      <dsp:spPr>
        <a:xfrm>
          <a:off x="6565209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77AF5-5F76-43A2-90DF-25C64CFEDCDB}">
      <dsp:nvSpPr>
        <dsp:cNvPr id="0" name=""/>
        <dsp:cNvSpPr/>
      </dsp:nvSpPr>
      <dsp:spPr>
        <a:xfrm>
          <a:off x="6011058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12 months clinical rotations</a:t>
          </a:r>
        </a:p>
      </dsp:txBody>
      <dsp:txXfrm>
        <a:off x="6011058" y="2352378"/>
        <a:ext cx="1705078" cy="682031"/>
      </dsp:txXfrm>
    </dsp:sp>
    <dsp:sp modelId="{5CD9B99D-313E-44A7-9D9C-D2B1C5EC6A6C}">
      <dsp:nvSpPr>
        <dsp:cNvPr id="0" name=""/>
        <dsp:cNvSpPr/>
      </dsp:nvSpPr>
      <dsp:spPr>
        <a:xfrm>
          <a:off x="8347015" y="988315"/>
          <a:ext cx="1040097" cy="1040097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44B9C-E7A4-4C0D-9B9C-A3DFF58FBFCF}">
      <dsp:nvSpPr>
        <dsp:cNvPr id="0" name=""/>
        <dsp:cNvSpPr/>
      </dsp:nvSpPr>
      <dsp:spPr>
        <a:xfrm>
          <a:off x="8568675" y="1209975"/>
          <a:ext cx="596777" cy="59677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8ED9A-7E16-49CC-AEE7-B1C24F1744E0}">
      <dsp:nvSpPr>
        <dsp:cNvPr id="0" name=""/>
        <dsp:cNvSpPr/>
      </dsp:nvSpPr>
      <dsp:spPr>
        <a:xfrm>
          <a:off x="8014525" y="2352378"/>
          <a:ext cx="1705078" cy="68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Graduated in July 2021</a:t>
          </a:r>
        </a:p>
      </dsp:txBody>
      <dsp:txXfrm>
        <a:off x="8014525" y="2352378"/>
        <a:ext cx="1705078" cy="6820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9C2E0-616C-49E8-BD57-0E075DBB271A}">
      <dsp:nvSpPr>
        <dsp:cNvPr id="0" name=""/>
        <dsp:cNvSpPr/>
      </dsp:nvSpPr>
      <dsp:spPr>
        <a:xfrm>
          <a:off x="0" y="0"/>
          <a:ext cx="7484601" cy="7240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PANCE in early August 2021</a:t>
          </a:r>
        </a:p>
      </dsp:txBody>
      <dsp:txXfrm>
        <a:off x="21208" y="21208"/>
        <a:ext cx="6618532" cy="681674"/>
      </dsp:txXfrm>
    </dsp:sp>
    <dsp:sp modelId="{5F6A3FEC-26F9-40B6-993E-5B143A4C3AC4}">
      <dsp:nvSpPr>
        <dsp:cNvPr id="0" name=""/>
        <dsp:cNvSpPr/>
      </dsp:nvSpPr>
      <dsp:spPr>
        <a:xfrm>
          <a:off x="558915" y="824658"/>
          <a:ext cx="7484601" cy="724090"/>
        </a:xfrm>
        <a:prstGeom prst="roundRect">
          <a:avLst>
            <a:gd name="adj" fmla="val 10000"/>
          </a:avLst>
        </a:prstGeom>
        <a:solidFill>
          <a:schemeClr val="accent2">
            <a:hueOff val="28360"/>
            <a:satOff val="3260"/>
            <a:lumOff val="-25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PA-C ~1 week later</a:t>
          </a:r>
        </a:p>
      </dsp:txBody>
      <dsp:txXfrm>
        <a:off x="580123" y="845866"/>
        <a:ext cx="6412611" cy="681674"/>
      </dsp:txXfrm>
    </dsp:sp>
    <dsp:sp modelId="{7E577F03-3B58-474E-8BA0-D070A685E510}">
      <dsp:nvSpPr>
        <dsp:cNvPr id="0" name=""/>
        <dsp:cNvSpPr/>
      </dsp:nvSpPr>
      <dsp:spPr>
        <a:xfrm>
          <a:off x="1117830" y="1649317"/>
          <a:ext cx="7484601" cy="724090"/>
        </a:xfrm>
        <a:prstGeom prst="roundRect">
          <a:avLst>
            <a:gd name="adj" fmla="val 10000"/>
          </a:avLst>
        </a:prstGeom>
        <a:solidFill>
          <a:schemeClr val="accent2">
            <a:hueOff val="56720"/>
            <a:satOff val="6519"/>
            <a:lumOff val="-5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Relocated to Gainesville, FL</a:t>
          </a:r>
        </a:p>
      </dsp:txBody>
      <dsp:txXfrm>
        <a:off x="1139038" y="1670525"/>
        <a:ext cx="6412611" cy="681674"/>
      </dsp:txXfrm>
    </dsp:sp>
    <dsp:sp modelId="{BC9E686F-E417-42FC-A183-DD6B0394B746}">
      <dsp:nvSpPr>
        <dsp:cNvPr id="0" name=""/>
        <dsp:cNvSpPr/>
      </dsp:nvSpPr>
      <dsp:spPr>
        <a:xfrm>
          <a:off x="1676745" y="2473975"/>
          <a:ext cx="7484601" cy="724090"/>
        </a:xfrm>
        <a:prstGeom prst="roundRect">
          <a:avLst>
            <a:gd name="adj" fmla="val 10000"/>
          </a:avLst>
        </a:prstGeom>
        <a:solidFill>
          <a:schemeClr val="accent2">
            <a:hueOff val="85079"/>
            <a:satOff val="9779"/>
            <a:lumOff val="-77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Accepted job in March 2022</a:t>
          </a:r>
        </a:p>
      </dsp:txBody>
      <dsp:txXfrm>
        <a:off x="1697953" y="2495183"/>
        <a:ext cx="6412611" cy="681674"/>
      </dsp:txXfrm>
    </dsp:sp>
    <dsp:sp modelId="{6C7C3A59-E092-45B8-9A91-951EAF651E3D}">
      <dsp:nvSpPr>
        <dsp:cNvPr id="0" name=""/>
        <dsp:cNvSpPr/>
      </dsp:nvSpPr>
      <dsp:spPr>
        <a:xfrm>
          <a:off x="2235660" y="3298634"/>
          <a:ext cx="7484601" cy="724090"/>
        </a:xfrm>
        <a:prstGeom prst="roundRect">
          <a:avLst>
            <a:gd name="adj" fmla="val 10000"/>
          </a:avLst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Started work in May 2022</a:t>
          </a:r>
        </a:p>
      </dsp:txBody>
      <dsp:txXfrm>
        <a:off x="2256868" y="3319842"/>
        <a:ext cx="6412611" cy="681674"/>
      </dsp:txXfrm>
    </dsp:sp>
    <dsp:sp modelId="{6AB931B8-9D16-4A5A-B4E8-5FAC5DD45212}">
      <dsp:nvSpPr>
        <dsp:cNvPr id="0" name=""/>
        <dsp:cNvSpPr/>
      </dsp:nvSpPr>
      <dsp:spPr>
        <a:xfrm>
          <a:off x="7013942" y="528988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119840" y="528988"/>
        <a:ext cx="258862" cy="354170"/>
      </dsp:txXfrm>
    </dsp:sp>
    <dsp:sp modelId="{5DF4F50D-DE3C-49B4-B49F-76B3A2EA0344}">
      <dsp:nvSpPr>
        <dsp:cNvPr id="0" name=""/>
        <dsp:cNvSpPr/>
      </dsp:nvSpPr>
      <dsp:spPr>
        <a:xfrm>
          <a:off x="7572857" y="1353646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43101"/>
            <a:satOff val="2643"/>
            <a:lumOff val="-29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43101"/>
              <a:satOff val="2643"/>
              <a:lumOff val="-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678755" y="1353646"/>
        <a:ext cx="258862" cy="354170"/>
      </dsp:txXfrm>
    </dsp:sp>
    <dsp:sp modelId="{6241FD0F-7685-48EE-9A83-8E822DFE5C92}">
      <dsp:nvSpPr>
        <dsp:cNvPr id="0" name=""/>
        <dsp:cNvSpPr/>
      </dsp:nvSpPr>
      <dsp:spPr>
        <a:xfrm>
          <a:off x="8131773" y="2166237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86202"/>
            <a:satOff val="5285"/>
            <a:lumOff val="-59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86202"/>
              <a:satOff val="5285"/>
              <a:lumOff val="-5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237671" y="2166237"/>
        <a:ext cx="258862" cy="354170"/>
      </dsp:txXfrm>
    </dsp:sp>
    <dsp:sp modelId="{8AA327FC-730F-4E2A-9623-29594AA489A3}">
      <dsp:nvSpPr>
        <dsp:cNvPr id="0" name=""/>
        <dsp:cNvSpPr/>
      </dsp:nvSpPr>
      <dsp:spPr>
        <a:xfrm>
          <a:off x="8690688" y="2998941"/>
          <a:ext cx="470658" cy="4706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29303"/>
            <a:satOff val="7928"/>
            <a:lumOff val="-88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429303"/>
              <a:satOff val="7928"/>
              <a:lumOff val="-8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8796586" y="2998941"/>
        <a:ext cx="258862" cy="3541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9B497-8852-4D44-9318-5FCC3FB202DD}">
      <dsp:nvSpPr>
        <dsp:cNvPr id="0" name=""/>
        <dsp:cNvSpPr/>
      </dsp:nvSpPr>
      <dsp:spPr>
        <a:xfrm>
          <a:off x="954085" y="849182"/>
          <a:ext cx="1255514" cy="12555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E5213-0950-4AE9-A996-91B5FCBE1D27}">
      <dsp:nvSpPr>
        <dsp:cNvPr id="0" name=""/>
        <dsp:cNvSpPr/>
      </dsp:nvSpPr>
      <dsp:spPr>
        <a:xfrm>
          <a:off x="186826" y="2453542"/>
          <a:ext cx="279003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Less schooling</a:t>
          </a:r>
        </a:p>
      </dsp:txBody>
      <dsp:txXfrm>
        <a:off x="186826" y="2453542"/>
        <a:ext cx="2790032" cy="720000"/>
      </dsp:txXfrm>
    </dsp:sp>
    <dsp:sp modelId="{CD04AA5B-2D3C-45F1-81D8-4C3A5814E463}">
      <dsp:nvSpPr>
        <dsp:cNvPr id="0" name=""/>
        <dsp:cNvSpPr/>
      </dsp:nvSpPr>
      <dsp:spPr>
        <a:xfrm>
          <a:off x="4232373" y="849182"/>
          <a:ext cx="1255514" cy="12555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3F596-7FA4-43CB-8AD0-D4C2E2868CD4}">
      <dsp:nvSpPr>
        <dsp:cNvPr id="0" name=""/>
        <dsp:cNvSpPr/>
      </dsp:nvSpPr>
      <dsp:spPr>
        <a:xfrm>
          <a:off x="3465114" y="2453542"/>
          <a:ext cx="279003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Lateral mobility</a:t>
          </a:r>
        </a:p>
      </dsp:txBody>
      <dsp:txXfrm>
        <a:off x="3465114" y="2453542"/>
        <a:ext cx="2790032" cy="720000"/>
      </dsp:txXfrm>
    </dsp:sp>
    <dsp:sp modelId="{C8ED74EA-5468-4A0B-9FFA-7EE4267D8928}">
      <dsp:nvSpPr>
        <dsp:cNvPr id="0" name=""/>
        <dsp:cNvSpPr/>
      </dsp:nvSpPr>
      <dsp:spPr>
        <a:xfrm>
          <a:off x="7510662" y="849182"/>
          <a:ext cx="1255514" cy="12555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47DAF-6111-4C8F-8724-8649A5F41C22}">
      <dsp:nvSpPr>
        <dsp:cNvPr id="0" name=""/>
        <dsp:cNvSpPr/>
      </dsp:nvSpPr>
      <dsp:spPr>
        <a:xfrm>
          <a:off x="6743403" y="2453542"/>
          <a:ext cx="279003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Team aspect</a:t>
          </a:r>
        </a:p>
      </dsp:txBody>
      <dsp:txXfrm>
        <a:off x="6743403" y="2453542"/>
        <a:ext cx="2790032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20F29-AC0B-424F-89FD-8E310AEEBBB6}">
      <dsp:nvSpPr>
        <dsp:cNvPr id="0" name=""/>
        <dsp:cNvSpPr/>
      </dsp:nvSpPr>
      <dsp:spPr>
        <a:xfrm>
          <a:off x="0" y="700062"/>
          <a:ext cx="9720262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5FF3A-2656-44D3-AB97-A6B9A1D2B7AC}">
      <dsp:nvSpPr>
        <dsp:cNvPr id="0" name=""/>
        <dsp:cNvSpPr/>
      </dsp:nvSpPr>
      <dsp:spPr>
        <a:xfrm>
          <a:off x="486013" y="6342"/>
          <a:ext cx="6804183" cy="1387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Not a fan of this term</a:t>
          </a:r>
        </a:p>
      </dsp:txBody>
      <dsp:txXfrm>
        <a:off x="553742" y="74071"/>
        <a:ext cx="6668725" cy="1251982"/>
      </dsp:txXfrm>
    </dsp:sp>
    <dsp:sp modelId="{E27238B5-FD08-45AC-8D0A-E8967C7AE973}">
      <dsp:nvSpPr>
        <dsp:cNvPr id="0" name=""/>
        <dsp:cNvSpPr/>
      </dsp:nvSpPr>
      <dsp:spPr>
        <a:xfrm>
          <a:off x="0" y="2831982"/>
          <a:ext cx="9720262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A1E87-5C41-4118-8DBA-D50FEF6A2AB7}">
      <dsp:nvSpPr>
        <dsp:cNvPr id="0" name=""/>
        <dsp:cNvSpPr/>
      </dsp:nvSpPr>
      <dsp:spPr>
        <a:xfrm>
          <a:off x="486013" y="2138262"/>
          <a:ext cx="6804183" cy="1387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No right or wrong path</a:t>
          </a:r>
        </a:p>
      </dsp:txBody>
      <dsp:txXfrm>
        <a:off x="553742" y="2205991"/>
        <a:ext cx="6668725" cy="12519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BE7FA-B301-4BB4-9B77-7C52C8864E08}">
      <dsp:nvSpPr>
        <dsp:cNvPr id="0" name=""/>
        <dsp:cNvSpPr/>
      </dsp:nvSpPr>
      <dsp:spPr>
        <a:xfrm>
          <a:off x="827087" y="0"/>
          <a:ext cx="4941888" cy="4941888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30E55-AEB4-4A9A-9A7B-A921E77ED145}">
      <dsp:nvSpPr>
        <dsp:cNvPr id="0" name=""/>
        <dsp:cNvSpPr/>
      </dsp:nvSpPr>
      <dsp:spPr>
        <a:xfrm>
          <a:off x="1296566" y="469479"/>
          <a:ext cx="1927336" cy="19273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3-time applicant</a:t>
          </a:r>
        </a:p>
      </dsp:txBody>
      <dsp:txXfrm>
        <a:off x="1390651" y="563564"/>
        <a:ext cx="1739166" cy="1739166"/>
      </dsp:txXfrm>
    </dsp:sp>
    <dsp:sp modelId="{FCDCF1A8-A070-40B9-AD3A-089E9668B4A3}">
      <dsp:nvSpPr>
        <dsp:cNvPr id="0" name=""/>
        <dsp:cNvSpPr/>
      </dsp:nvSpPr>
      <dsp:spPr>
        <a:xfrm>
          <a:off x="3372159" y="469479"/>
          <a:ext cx="1927336" cy="1927336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Not uncommon</a:t>
          </a:r>
        </a:p>
      </dsp:txBody>
      <dsp:txXfrm>
        <a:off x="3466244" y="563564"/>
        <a:ext cx="1739166" cy="1739166"/>
      </dsp:txXfrm>
    </dsp:sp>
    <dsp:sp modelId="{20E180A8-5430-4576-B319-E772C497E992}">
      <dsp:nvSpPr>
        <dsp:cNvPr id="0" name=""/>
        <dsp:cNvSpPr/>
      </dsp:nvSpPr>
      <dsp:spPr>
        <a:xfrm>
          <a:off x="1296566" y="2545072"/>
          <a:ext cx="1927336" cy="1927336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Learn from each cycle</a:t>
          </a:r>
        </a:p>
      </dsp:txBody>
      <dsp:txXfrm>
        <a:off x="1390651" y="2639157"/>
        <a:ext cx="1739166" cy="1739166"/>
      </dsp:txXfrm>
    </dsp:sp>
    <dsp:sp modelId="{6A1AD8AC-33F7-4F43-9DE7-A6DE160C9278}">
      <dsp:nvSpPr>
        <dsp:cNvPr id="0" name=""/>
        <dsp:cNvSpPr/>
      </dsp:nvSpPr>
      <dsp:spPr>
        <a:xfrm>
          <a:off x="3372159" y="2545072"/>
          <a:ext cx="1927336" cy="1927336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Improve your application</a:t>
          </a:r>
        </a:p>
      </dsp:txBody>
      <dsp:txXfrm>
        <a:off x="3466244" y="2639157"/>
        <a:ext cx="1739166" cy="17391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BFCA47-FF53-457B-A0A1-104597878E8F}">
      <dsp:nvSpPr>
        <dsp:cNvPr id="0" name=""/>
        <dsp:cNvSpPr/>
      </dsp:nvSpPr>
      <dsp:spPr>
        <a:xfrm>
          <a:off x="410073" y="310"/>
          <a:ext cx="2781285" cy="16687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Do your research</a:t>
          </a:r>
        </a:p>
      </dsp:txBody>
      <dsp:txXfrm>
        <a:off x="410073" y="310"/>
        <a:ext cx="2781285" cy="1668771"/>
      </dsp:txXfrm>
    </dsp:sp>
    <dsp:sp modelId="{105315F1-A88C-4FCB-BAE8-D7E0A9E1D2F3}">
      <dsp:nvSpPr>
        <dsp:cNvPr id="0" name=""/>
        <dsp:cNvSpPr/>
      </dsp:nvSpPr>
      <dsp:spPr>
        <a:xfrm>
          <a:off x="3469488" y="310"/>
          <a:ext cx="2781285" cy="166877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Start your personal statement early</a:t>
          </a:r>
        </a:p>
      </dsp:txBody>
      <dsp:txXfrm>
        <a:off x="3469488" y="310"/>
        <a:ext cx="2781285" cy="1668771"/>
      </dsp:txXfrm>
    </dsp:sp>
    <dsp:sp modelId="{D2F31569-DB3D-45DF-921F-D7E811256218}">
      <dsp:nvSpPr>
        <dsp:cNvPr id="0" name=""/>
        <dsp:cNvSpPr/>
      </dsp:nvSpPr>
      <dsp:spPr>
        <a:xfrm>
          <a:off x="6528902" y="310"/>
          <a:ext cx="2781285" cy="166877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Don’t compare</a:t>
          </a:r>
        </a:p>
      </dsp:txBody>
      <dsp:txXfrm>
        <a:off x="6528902" y="310"/>
        <a:ext cx="2781285" cy="1668771"/>
      </dsp:txXfrm>
    </dsp:sp>
    <dsp:sp modelId="{345D6126-5E99-4ED4-AEF5-0E0AE032D6AB}">
      <dsp:nvSpPr>
        <dsp:cNvPr id="0" name=""/>
        <dsp:cNvSpPr/>
      </dsp:nvSpPr>
      <dsp:spPr>
        <a:xfrm>
          <a:off x="410073" y="1947210"/>
          <a:ext cx="2781285" cy="16687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Apply early</a:t>
          </a:r>
        </a:p>
      </dsp:txBody>
      <dsp:txXfrm>
        <a:off x="410073" y="1947210"/>
        <a:ext cx="2781285" cy="1668771"/>
      </dsp:txXfrm>
    </dsp:sp>
    <dsp:sp modelId="{A2ED1394-236C-4F00-B0F0-512A03E1FABB}">
      <dsp:nvSpPr>
        <dsp:cNvPr id="0" name=""/>
        <dsp:cNvSpPr/>
      </dsp:nvSpPr>
      <dsp:spPr>
        <a:xfrm>
          <a:off x="3469488" y="1947210"/>
          <a:ext cx="2781285" cy="166877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Keep track of your information</a:t>
          </a:r>
        </a:p>
      </dsp:txBody>
      <dsp:txXfrm>
        <a:off x="3469488" y="1947210"/>
        <a:ext cx="2781285" cy="1668771"/>
      </dsp:txXfrm>
    </dsp:sp>
    <dsp:sp modelId="{1935615C-F74E-4B0C-A8F9-3F2FDA3D3CFF}">
      <dsp:nvSpPr>
        <dsp:cNvPr id="0" name=""/>
        <dsp:cNvSpPr/>
      </dsp:nvSpPr>
      <dsp:spPr>
        <a:xfrm>
          <a:off x="6528902" y="1947210"/>
          <a:ext cx="2781285" cy="16687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Don’t let it consume you</a:t>
          </a:r>
        </a:p>
      </dsp:txBody>
      <dsp:txXfrm>
        <a:off x="6528902" y="1947210"/>
        <a:ext cx="2781285" cy="16687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77F5F-8968-46F8-924A-1208213CE922}">
      <dsp:nvSpPr>
        <dsp:cNvPr id="0" name=""/>
        <dsp:cNvSpPr/>
      </dsp:nvSpPr>
      <dsp:spPr>
        <a:xfrm>
          <a:off x="0" y="499705"/>
          <a:ext cx="5641974" cy="188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Instagram: @pa_Kathryn</a:t>
          </a:r>
        </a:p>
      </dsp:txBody>
      <dsp:txXfrm>
        <a:off x="92069" y="591774"/>
        <a:ext cx="5457836" cy="1701902"/>
      </dsp:txXfrm>
    </dsp:sp>
    <dsp:sp modelId="{2B677D70-5E46-490A-8369-0A07405F8D72}">
      <dsp:nvSpPr>
        <dsp:cNvPr id="0" name=""/>
        <dsp:cNvSpPr/>
      </dsp:nvSpPr>
      <dsp:spPr>
        <a:xfrm>
          <a:off x="0" y="2535505"/>
          <a:ext cx="5641974" cy="1886040"/>
        </a:xfrm>
        <a:prstGeom prst="roundRect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thepaplatform.com</a:t>
          </a:r>
        </a:p>
      </dsp:txBody>
      <dsp:txXfrm>
        <a:off x="92069" y="2627574"/>
        <a:ext cx="5457836" cy="1701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30AE7-1EFF-4096-883E-6126F35ED46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C8BE6-C7BC-4E9F-AAB5-A48FA20A6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1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64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– location, requirements, mission, opportunities, faculty/facilities, rotations</a:t>
            </a:r>
          </a:p>
          <a:p>
            <a:r>
              <a:rPr lang="en-US" dirty="0"/>
              <a:t>PS – brainstorm/free write first, have multiple people edit, reader should be able to determine the prompt</a:t>
            </a:r>
          </a:p>
          <a:p>
            <a:r>
              <a:rPr lang="en-US" dirty="0"/>
              <a:t>Don’t read forums or compare stats; so much more to application than statistics</a:t>
            </a:r>
          </a:p>
          <a:p>
            <a:r>
              <a:rPr lang="en-US" dirty="0"/>
              <a:t>Emphasize your strong points; find schools that fit your application</a:t>
            </a:r>
          </a:p>
          <a:p>
            <a:r>
              <a:rPr lang="en-US" dirty="0"/>
              <a:t>Apply early – especially if rolling admissions; by mid-June is best (by deadline only if not rolling)</a:t>
            </a:r>
          </a:p>
          <a:p>
            <a:r>
              <a:rPr lang="en-US" dirty="0"/>
              <a:t>Use Excel spreadsheets – track hours, organize school info, track school communication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4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Born and raised in MD</a:t>
            </a:r>
          </a:p>
          <a:p>
            <a:r>
              <a:rPr lang="en-US" dirty="0"/>
              <a:t>Moved back to MD after graduating – took additional classes (</a:t>
            </a:r>
            <a:r>
              <a:rPr lang="en-US" dirty="0" err="1"/>
              <a:t>orgo</a:t>
            </a:r>
            <a:r>
              <a:rPr lang="en-US" dirty="0"/>
              <a:t> and psych), started looking for PCE job</a:t>
            </a:r>
          </a:p>
          <a:p>
            <a:r>
              <a:rPr lang="en-US" dirty="0"/>
              <a:t>Moved to NC for job, also shadowed and volunteered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9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Applied for the first time in 2016</a:t>
            </a:r>
          </a:p>
          <a:p>
            <a:r>
              <a:rPr lang="en-US" dirty="0"/>
              <a:t>Multiple interviews each cycle; final interview and acceptance in October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5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System-based integrated curriculum, cadaver lab, early clinical opportunities</a:t>
            </a:r>
          </a:p>
          <a:p>
            <a:r>
              <a:rPr lang="en-US" dirty="0"/>
              <a:t>4 week rotations x11, 2 electives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8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thing with getting into PA school – challenging, but worth it! This is a marathon, not a sprint</a:t>
            </a:r>
          </a:p>
          <a:p>
            <a:r>
              <a:rPr lang="en-US" dirty="0"/>
              <a:t>Not all sunshine and rainbows, like social media</a:t>
            </a:r>
          </a:p>
          <a:p>
            <a:r>
              <a:rPr lang="en-US" dirty="0"/>
              <a:t>But also not studying 24/7 with zero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Learned how to intubate, helped deliver babies, scrubbed into surgery, held newborn babies, took care of thousands of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0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applying to PA school at 25; started PA school at 28</a:t>
            </a:r>
          </a:p>
          <a:p>
            <a:r>
              <a:rPr lang="en-US" dirty="0"/>
              <a:t>Lateral mobility – don’t have to choose</a:t>
            </a:r>
          </a:p>
          <a:p>
            <a:r>
              <a:rPr lang="en-US" dirty="0"/>
              <a:t>Team aspect – didn’t care about being “the boss” or being called “doctor”</a:t>
            </a:r>
          </a:p>
          <a:p>
            <a:r>
              <a:rPr lang="en-US" dirty="0"/>
              <a:t>*Don’t say work-life balance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03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 fan of this term – implies they are a waste of time</a:t>
            </a:r>
          </a:p>
          <a:p>
            <a:r>
              <a:rPr lang="en-US" dirty="0"/>
              <a:t>Nothing wrong with going straight to PA school; nothing wrong with waiting</a:t>
            </a:r>
          </a:p>
          <a:p>
            <a:r>
              <a:rPr lang="en-US" dirty="0"/>
              <a:t>Gap years are a great way to gain experience (both professional and life), save money, and take a break from school</a:t>
            </a:r>
          </a:p>
          <a:p>
            <a:r>
              <a:rPr lang="en-US" dirty="0"/>
              <a:t>Class age range = 22-48yo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2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not uncommon to have to reapply (only ~25% of applicants start PA school)</a:t>
            </a:r>
          </a:p>
          <a:p>
            <a:r>
              <a:rPr lang="en-US" dirty="0"/>
              <a:t>Go into the process expecting to have to reapply</a:t>
            </a:r>
          </a:p>
          <a:p>
            <a:r>
              <a:rPr lang="en-US" dirty="0"/>
              <a:t>Learn from the cycle</a:t>
            </a:r>
          </a:p>
          <a:p>
            <a:r>
              <a:rPr lang="en-US" dirty="0"/>
              <a:t>Always be working to improve your application; don’t wait for rejections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C8BE6-C7BC-4E9F-AAB5-A48FA20A66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3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91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3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18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0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745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5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4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9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7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A12E726-0F75-47A4-A472-1FBAF17CCD1A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D17BFB6-AD2A-4A7E-B6EE-C26D9F8013E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63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09CB-9981-451F-87DC-819EAA338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Becoming a PA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266DF-7A69-4EA5-AA63-19AEDE4F3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Kathryn Allen, PA-C</a:t>
            </a:r>
          </a:p>
        </p:txBody>
      </p:sp>
    </p:spTree>
    <p:extLst>
      <p:ext uri="{BB962C8B-B14F-4D97-AF65-F5344CB8AC3E}">
        <p14:creationId xmlns:p14="http://schemas.microsoft.com/office/powerpoint/2010/main" val="254498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2040-4095-4F74-B17C-5D2A58A41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643467"/>
            <a:ext cx="3473009" cy="5571066"/>
          </a:xfrm>
        </p:spPr>
        <p:txBody>
          <a:bodyPr>
            <a:normAutofit/>
          </a:bodyPr>
          <a:lstStyle/>
          <a:p>
            <a:r>
              <a:rPr lang="en-US" dirty="0"/>
              <a:t>Being a Reapplicant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FCF2AB-A22E-42E7-B109-73DCAB2D4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4958222"/>
              </p:ext>
            </p:extLst>
          </p:nvPr>
        </p:nvGraphicFramePr>
        <p:xfrm>
          <a:off x="942975" y="933450"/>
          <a:ext cx="6596063" cy="494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860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3F9AA6-0DA9-4F38-AA8A-C355838EB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BD371-9DDA-5B11-A156-ADF3259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52954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/>
              <a:t>Applying to pa school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5FA27-EB18-4E04-8C96-68F7A0BC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62137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D7A40E-0CD7-B4A0-EE73-D8A2E68952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636922"/>
              </p:ext>
            </p:extLst>
          </p:nvPr>
        </p:nvGraphicFramePr>
        <p:xfrm>
          <a:off x="1023938" y="992221"/>
          <a:ext cx="9720262" cy="3616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2574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id="{2A85F7B3-F4E6-4FBF-B74E-43CAB468F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65396-394D-4386-A8BA-DE5E80DE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480940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73741D5B-1709-4CDB-963A-CC3C74941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47548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Help">
            <a:extLst>
              <a:ext uri="{FF2B5EF4-FFF2-40B4-BE49-F238E27FC236}">
                <a16:creationId xmlns:a16="http://schemas.microsoft.com/office/drawing/2014/main" id="{8C72643D-1B9A-4772-9911-210D526DD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2952" y="700004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8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422F06-6017-4361-8872-E0E2CEB2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02643-AA8B-3ECC-EE76-3EA8EB89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Where to find me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A8EF972-7CA5-DFD6-2523-9CD0AE7B06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318714"/>
              </p:ext>
            </p:extLst>
          </p:nvPr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9606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E566-5AD4-4EC0-8751-3DBB0D314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52954"/>
            <a:ext cx="9720072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spc="1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My Journey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92C80B3-5286-430F-B2AF-548B0E358DB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14875069"/>
              </p:ext>
            </p:extLst>
          </p:nvPr>
        </p:nvGraphicFramePr>
        <p:xfrm>
          <a:off x="1023938" y="992221"/>
          <a:ext cx="9720262" cy="3616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0732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AC52-6B52-4C90-AB12-6BEC73ABF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My Application Timeline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28227B6-0500-43DB-92FE-76109F9C37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49544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8549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003E-B44D-4987-89A2-41EF6301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 School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3BD639-7320-4BA0-909A-C337A50AF2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706543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750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30D6-44EF-63BE-18B0-BB1A5BCF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/>
              <a:t>After PA school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D1D592-F5B6-FA0F-9587-42E4DD639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375648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84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0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286BE877-8405-42B2-A8E4-BF4224E01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4F4916F3-5270-48BF-8D54-7990F611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0178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E618E-DF78-47C2-B807-3424A826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454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 School is Hard! But Not Impossible!</a:t>
            </a:r>
            <a:endParaRPr lang="en-US" sz="44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Error">
            <a:extLst>
              <a:ext uri="{FF2B5EF4-FFF2-40B4-BE49-F238E27FC236}">
                <a16:creationId xmlns:a16="http://schemas.microsoft.com/office/drawing/2014/main" id="{D4F5D6C7-0CED-4972-B777-267D804EE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467" y="699753"/>
            <a:ext cx="5459470" cy="5459470"/>
          </a:xfrm>
          <a:prstGeom prst="rect">
            <a:avLst/>
          </a:prstGeom>
        </p:spPr>
      </p:pic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F49244C8-BD6D-4309-8235-706CBF26E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06857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18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AC367D3D-D9C3-41C3-A146-B8A342036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25373" r="26753" b="12521"/>
          <a:stretch/>
        </p:blipFill>
        <p:spPr>
          <a:xfrm rot="5400000">
            <a:off x="-73973" y="130625"/>
            <a:ext cx="3455716" cy="3194463"/>
          </a:xfrm>
          <a:prstGeom prst="rect">
            <a:avLst/>
          </a:prstGeom>
        </p:spPr>
      </p:pic>
      <p:pic>
        <p:nvPicPr>
          <p:cNvPr id="19" name="Picture 1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DAA4E48-21F5-4E6D-9028-1691433AF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7472" y="613805"/>
            <a:ext cx="4055423" cy="3041567"/>
          </a:xfrm>
          <a:prstGeom prst="rect">
            <a:avLst/>
          </a:prstGeom>
        </p:spPr>
      </p:pic>
      <p:pic>
        <p:nvPicPr>
          <p:cNvPr id="21" name="Picture 20" descr="A picture containing building, outdoor, ground&#10;&#10;Description automatically generated">
            <a:extLst>
              <a:ext uri="{FF2B5EF4-FFF2-40B4-BE49-F238E27FC236}">
                <a16:creationId xmlns:a16="http://schemas.microsoft.com/office/drawing/2014/main" id="{9C152CF9-DF6F-4687-8857-B76C557699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13160" r="21435"/>
          <a:stretch/>
        </p:blipFill>
        <p:spPr>
          <a:xfrm>
            <a:off x="92992" y="3277585"/>
            <a:ext cx="4516442" cy="3562598"/>
          </a:xfrm>
          <a:prstGeom prst="rect">
            <a:avLst/>
          </a:prstGeom>
        </p:spPr>
      </p:pic>
      <p:pic>
        <p:nvPicPr>
          <p:cNvPr id="27" name="Picture 26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69558A0-1C7C-4F03-A044-4487DDCCC0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20633" r="12165"/>
          <a:stretch/>
        </p:blipFill>
        <p:spPr>
          <a:xfrm>
            <a:off x="9195989" y="3319525"/>
            <a:ext cx="2718388" cy="35726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B935E89-218F-4D23-AF05-882F63A5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15440"/>
          <a:stretch/>
        </p:blipFill>
        <p:spPr>
          <a:xfrm>
            <a:off x="2629657" y="195562"/>
            <a:ext cx="3450402" cy="2886460"/>
          </a:xfrm>
          <a:prstGeom prst="rect">
            <a:avLst/>
          </a:prstGeom>
        </p:spPr>
      </p:pic>
      <p:pic>
        <p:nvPicPr>
          <p:cNvPr id="23" name="Picture 22" descr="A picture containing indoor, bathroom&#10;&#10;Description automatically generated">
            <a:extLst>
              <a:ext uri="{FF2B5EF4-FFF2-40B4-BE49-F238E27FC236}">
                <a16:creationId xmlns:a16="http://schemas.microsoft.com/office/drawing/2014/main" id="{CC79DB97-4826-4FE2-8EDA-18CA4E8363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r="19134"/>
          <a:stretch/>
        </p:blipFill>
        <p:spPr>
          <a:xfrm rot="5400000">
            <a:off x="6156204" y="234883"/>
            <a:ext cx="2886461" cy="2381047"/>
          </a:xfrm>
          <a:prstGeom prst="rect">
            <a:avLst/>
          </a:prstGeom>
        </p:spPr>
      </p:pic>
      <p:pic>
        <p:nvPicPr>
          <p:cNvPr id="25" name="Picture 24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6924A8C8-3E22-49D8-97C6-666283C52C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3"/>
          <a:stretch/>
        </p:blipFill>
        <p:spPr>
          <a:xfrm>
            <a:off x="4770493" y="2291938"/>
            <a:ext cx="4325538" cy="4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2AE1-0ADB-4F27-AF84-7C826B425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PA?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8C4FCC-E42E-4DA0-A4FF-F2D230BD2B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206710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911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3B3E-1CFA-4020-B1C2-085CEDB6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“Gap” Years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8C85EB5-C4A6-4B30-8C07-FB31E16540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27934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26534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4466</TotalTime>
  <Words>575</Words>
  <Application>Microsoft Office PowerPoint</Application>
  <PresentationFormat>Widescreen</PresentationFormat>
  <Paragraphs>94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Tw Cen MT</vt:lpstr>
      <vt:lpstr>Tw Cen MT Condensed</vt:lpstr>
      <vt:lpstr>Wingdings 3</vt:lpstr>
      <vt:lpstr>Integral</vt:lpstr>
      <vt:lpstr>Becoming a PA</vt:lpstr>
      <vt:lpstr>My Journey</vt:lpstr>
      <vt:lpstr>My Application Timeline</vt:lpstr>
      <vt:lpstr>PA School</vt:lpstr>
      <vt:lpstr>After PA school</vt:lpstr>
      <vt:lpstr>PA School is Hard! But Not Impossible!</vt:lpstr>
      <vt:lpstr>PowerPoint Presentation</vt:lpstr>
      <vt:lpstr>Why PA?</vt:lpstr>
      <vt:lpstr>“Gap” Years</vt:lpstr>
      <vt:lpstr>Being a Reapplicant</vt:lpstr>
      <vt:lpstr>Applying to pa school</vt:lpstr>
      <vt:lpstr>Questions</vt:lpstr>
      <vt:lpstr>Where to find 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 PA</dc:title>
  <dc:creator>Allen, Kathryn L</dc:creator>
  <cp:lastModifiedBy>Allen, Kathryn L</cp:lastModifiedBy>
  <cp:revision>1</cp:revision>
  <dcterms:created xsi:type="dcterms:W3CDTF">2021-10-01T18:35:58Z</dcterms:created>
  <dcterms:modified xsi:type="dcterms:W3CDTF">2023-01-10T02:30:24Z</dcterms:modified>
</cp:coreProperties>
</file>